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9" r:id="rId4"/>
    <p:sldId id="260" r:id="rId5"/>
    <p:sldId id="273" r:id="rId6"/>
    <p:sldId id="262" r:id="rId7"/>
    <p:sldId id="261" r:id="rId8"/>
    <p:sldId id="263" r:id="rId9"/>
    <p:sldId id="258" r:id="rId10"/>
    <p:sldId id="264" r:id="rId11"/>
    <p:sldId id="265" r:id="rId12"/>
    <p:sldId id="267" r:id="rId13"/>
    <p:sldId id="268" r:id="rId14"/>
    <p:sldId id="266" r:id="rId15"/>
    <p:sldId id="269" r:id="rId16"/>
    <p:sldId id="270" r:id="rId17"/>
    <p:sldId id="271" r:id="rId18"/>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54" d="100"/>
          <a:sy n="54" d="100"/>
        </p:scale>
        <p:origin x="2256"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pt-BR"/>
              <a:t>Clique para editar o título Mestre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491D565F-E83D-409A-8995-2353A0C12518}" type="datetimeFigureOut">
              <a:rPr lang="pt-BR" smtClean="0"/>
              <a:t>24/11/2023</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ABB6EBBB-CD50-4FB5-8D3B-A9D041785A18}" type="slidenum">
              <a:rPr lang="pt-BR" smtClean="0"/>
              <a:t>‹nº›</a:t>
            </a:fld>
            <a:endParaRPr lang="pt-BR"/>
          </a:p>
        </p:txBody>
      </p:sp>
    </p:spTree>
    <p:extLst>
      <p:ext uri="{BB962C8B-B14F-4D97-AF65-F5344CB8AC3E}">
        <p14:creationId xmlns:p14="http://schemas.microsoft.com/office/powerpoint/2010/main" val="1294480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491D565F-E83D-409A-8995-2353A0C12518}" type="datetimeFigureOut">
              <a:rPr lang="pt-BR" smtClean="0"/>
              <a:t>24/11/2023</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ABB6EBBB-CD50-4FB5-8D3B-A9D041785A18}" type="slidenum">
              <a:rPr lang="pt-BR" smtClean="0"/>
              <a:t>‹nº›</a:t>
            </a:fld>
            <a:endParaRPr lang="pt-BR"/>
          </a:p>
        </p:txBody>
      </p:sp>
    </p:spTree>
    <p:extLst>
      <p:ext uri="{BB962C8B-B14F-4D97-AF65-F5344CB8AC3E}">
        <p14:creationId xmlns:p14="http://schemas.microsoft.com/office/powerpoint/2010/main" val="2452653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491D565F-E83D-409A-8995-2353A0C12518}" type="datetimeFigureOut">
              <a:rPr lang="pt-BR" smtClean="0"/>
              <a:t>24/11/2023</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ABB6EBBB-CD50-4FB5-8D3B-A9D041785A18}" type="slidenum">
              <a:rPr lang="pt-BR" smtClean="0"/>
              <a:t>‹nº›</a:t>
            </a:fld>
            <a:endParaRPr lang="pt-BR"/>
          </a:p>
        </p:txBody>
      </p:sp>
    </p:spTree>
    <p:extLst>
      <p:ext uri="{BB962C8B-B14F-4D97-AF65-F5344CB8AC3E}">
        <p14:creationId xmlns:p14="http://schemas.microsoft.com/office/powerpoint/2010/main" val="2433513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491D565F-E83D-409A-8995-2353A0C12518}" type="datetimeFigureOut">
              <a:rPr lang="pt-BR" smtClean="0"/>
              <a:t>24/11/2023</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ABB6EBBB-CD50-4FB5-8D3B-A9D041785A18}" type="slidenum">
              <a:rPr lang="pt-BR" smtClean="0"/>
              <a:t>‹nº›</a:t>
            </a:fld>
            <a:endParaRPr lang="pt-BR"/>
          </a:p>
        </p:txBody>
      </p:sp>
    </p:spTree>
    <p:extLst>
      <p:ext uri="{BB962C8B-B14F-4D97-AF65-F5344CB8AC3E}">
        <p14:creationId xmlns:p14="http://schemas.microsoft.com/office/powerpoint/2010/main" val="3922434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pt-BR"/>
              <a:t>Clique para editar o título Mestre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491D565F-E83D-409A-8995-2353A0C12518}" type="datetimeFigureOut">
              <a:rPr lang="pt-BR" smtClean="0"/>
              <a:t>24/11/2023</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ABB6EBBB-CD50-4FB5-8D3B-A9D041785A18}" type="slidenum">
              <a:rPr lang="pt-BR" smtClean="0"/>
              <a:t>‹nº›</a:t>
            </a:fld>
            <a:endParaRPr lang="pt-BR"/>
          </a:p>
        </p:txBody>
      </p:sp>
    </p:spTree>
    <p:extLst>
      <p:ext uri="{BB962C8B-B14F-4D97-AF65-F5344CB8AC3E}">
        <p14:creationId xmlns:p14="http://schemas.microsoft.com/office/powerpoint/2010/main" val="1503606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491D565F-E83D-409A-8995-2353A0C12518}" type="datetimeFigureOut">
              <a:rPr lang="pt-BR" smtClean="0"/>
              <a:t>24/11/2023</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ABB6EBBB-CD50-4FB5-8D3B-A9D041785A18}" type="slidenum">
              <a:rPr lang="pt-BR" smtClean="0"/>
              <a:t>‹nº›</a:t>
            </a:fld>
            <a:endParaRPr lang="pt-BR"/>
          </a:p>
        </p:txBody>
      </p:sp>
    </p:spTree>
    <p:extLst>
      <p:ext uri="{BB962C8B-B14F-4D97-AF65-F5344CB8AC3E}">
        <p14:creationId xmlns:p14="http://schemas.microsoft.com/office/powerpoint/2010/main" val="2226818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a:t>Clique para editar os estilos de texto Mestres</a:t>
            </a:r>
          </a:p>
        </p:txBody>
      </p:sp>
      <p:sp>
        <p:nvSpPr>
          <p:cNvPr id="4" name="Content Placeholder 3"/>
          <p:cNvSpPr>
            <a:spLocks noGrp="1"/>
          </p:cNvSpPr>
          <p:nvPr>
            <p:ph sz="half" idx="2"/>
          </p:nvPr>
        </p:nvSpPr>
        <p:spPr>
          <a:xfrm>
            <a:off x="472381" y="3618442"/>
            <a:ext cx="2901255" cy="5322183"/>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a:t>Clique para editar os estilos de texto Mestres</a:t>
            </a:r>
          </a:p>
        </p:txBody>
      </p:sp>
      <p:sp>
        <p:nvSpPr>
          <p:cNvPr id="6" name="Content Placeholder 5"/>
          <p:cNvSpPr>
            <a:spLocks noGrp="1"/>
          </p:cNvSpPr>
          <p:nvPr>
            <p:ph sz="quarter" idx="4"/>
          </p:nvPr>
        </p:nvSpPr>
        <p:spPr>
          <a:xfrm>
            <a:off x="3471863" y="3618442"/>
            <a:ext cx="2915543" cy="5322183"/>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491D565F-E83D-409A-8995-2353A0C12518}" type="datetimeFigureOut">
              <a:rPr lang="pt-BR" smtClean="0"/>
              <a:t>24/11/2023</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ABB6EBBB-CD50-4FB5-8D3B-A9D041785A18}" type="slidenum">
              <a:rPr lang="pt-BR" smtClean="0"/>
              <a:t>‹nº›</a:t>
            </a:fld>
            <a:endParaRPr lang="pt-BR"/>
          </a:p>
        </p:txBody>
      </p:sp>
    </p:spTree>
    <p:extLst>
      <p:ext uri="{BB962C8B-B14F-4D97-AF65-F5344CB8AC3E}">
        <p14:creationId xmlns:p14="http://schemas.microsoft.com/office/powerpoint/2010/main" val="1701359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491D565F-E83D-409A-8995-2353A0C12518}" type="datetimeFigureOut">
              <a:rPr lang="pt-BR" smtClean="0"/>
              <a:t>24/11/2023</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ABB6EBBB-CD50-4FB5-8D3B-A9D041785A18}" type="slidenum">
              <a:rPr lang="pt-BR" smtClean="0"/>
              <a:t>‹nº›</a:t>
            </a:fld>
            <a:endParaRPr lang="pt-BR"/>
          </a:p>
        </p:txBody>
      </p:sp>
    </p:spTree>
    <p:extLst>
      <p:ext uri="{BB962C8B-B14F-4D97-AF65-F5344CB8AC3E}">
        <p14:creationId xmlns:p14="http://schemas.microsoft.com/office/powerpoint/2010/main" val="3509630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1D565F-E83D-409A-8995-2353A0C12518}" type="datetimeFigureOut">
              <a:rPr lang="pt-BR" smtClean="0"/>
              <a:t>24/11/2023</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ABB6EBBB-CD50-4FB5-8D3B-A9D041785A18}" type="slidenum">
              <a:rPr lang="pt-BR" smtClean="0"/>
              <a:t>‹nº›</a:t>
            </a:fld>
            <a:endParaRPr lang="pt-BR"/>
          </a:p>
        </p:txBody>
      </p:sp>
    </p:spTree>
    <p:extLst>
      <p:ext uri="{BB962C8B-B14F-4D97-AF65-F5344CB8AC3E}">
        <p14:creationId xmlns:p14="http://schemas.microsoft.com/office/powerpoint/2010/main" val="1901936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pt-BR"/>
              <a:t>Clique para editar o título Mestre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491D565F-E83D-409A-8995-2353A0C12518}" type="datetimeFigureOut">
              <a:rPr lang="pt-BR" smtClean="0"/>
              <a:t>24/11/2023</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ABB6EBBB-CD50-4FB5-8D3B-A9D041785A18}" type="slidenum">
              <a:rPr lang="pt-BR" smtClean="0"/>
              <a:t>‹nº›</a:t>
            </a:fld>
            <a:endParaRPr lang="pt-BR"/>
          </a:p>
        </p:txBody>
      </p:sp>
    </p:spTree>
    <p:extLst>
      <p:ext uri="{BB962C8B-B14F-4D97-AF65-F5344CB8AC3E}">
        <p14:creationId xmlns:p14="http://schemas.microsoft.com/office/powerpoint/2010/main" val="2808635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pt-BR"/>
              <a:t>Clique no ícone para adicionar uma imagem</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491D565F-E83D-409A-8995-2353A0C12518}" type="datetimeFigureOut">
              <a:rPr lang="pt-BR" smtClean="0"/>
              <a:t>24/11/2023</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ABB6EBBB-CD50-4FB5-8D3B-A9D041785A18}" type="slidenum">
              <a:rPr lang="pt-BR" smtClean="0"/>
              <a:t>‹nº›</a:t>
            </a:fld>
            <a:endParaRPr lang="pt-BR"/>
          </a:p>
        </p:txBody>
      </p:sp>
    </p:spTree>
    <p:extLst>
      <p:ext uri="{BB962C8B-B14F-4D97-AF65-F5344CB8AC3E}">
        <p14:creationId xmlns:p14="http://schemas.microsoft.com/office/powerpoint/2010/main" val="1929040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491D565F-E83D-409A-8995-2353A0C12518}" type="datetimeFigureOut">
              <a:rPr lang="pt-BR" smtClean="0"/>
              <a:t>24/11/2023</a:t>
            </a:fld>
            <a:endParaRPr lang="pt-BR"/>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ABB6EBBB-CD50-4FB5-8D3B-A9D041785A18}" type="slidenum">
              <a:rPr lang="pt-BR" smtClean="0"/>
              <a:t>‹nº›</a:t>
            </a:fld>
            <a:endParaRPr lang="pt-BR"/>
          </a:p>
        </p:txBody>
      </p:sp>
    </p:spTree>
    <p:extLst>
      <p:ext uri="{BB962C8B-B14F-4D97-AF65-F5344CB8AC3E}">
        <p14:creationId xmlns:p14="http://schemas.microsoft.com/office/powerpoint/2010/main" val="9386352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6.jp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8.jp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0.jpg"/><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hyperlink" Target="http://roraimarocknroll.blogspot.com/2019/05/show-carta-na-manga-destaca-repertorio.html" TargetMode="External"/><Relationship Id="rId2" Type="http://schemas.openxmlformats.org/officeDocument/2006/relationships/hyperlink" Target="https://roraimaemfoco.com/roraima-tera-o-primeiro-moto-acampamento-em-novembro/" TargetMode="External"/><Relationship Id="rId1" Type="http://schemas.openxmlformats.org/officeDocument/2006/relationships/slideLayout" Target="../slideLayouts/slideLayout1.xml"/><Relationship Id="rId4" Type="http://schemas.openxmlformats.org/officeDocument/2006/relationships/hyperlink" Target="https://folhabv.com.br/noticia/VARIEDADES/Cultura/Carta-na-Manga-destaca-repertorio-nacional-e-internacional/53909"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a:extLst>
              <a:ext uri="{FF2B5EF4-FFF2-40B4-BE49-F238E27FC236}">
                <a16:creationId xmlns:a16="http://schemas.microsoft.com/office/drawing/2014/main" id="{7190885A-1553-46B2-81F9-ED480F09675B}"/>
              </a:ext>
            </a:extLst>
          </p:cNvPr>
          <p:cNvSpPr/>
          <p:nvPr/>
        </p:nvSpPr>
        <p:spPr>
          <a:xfrm>
            <a:off x="0" y="0"/>
            <a:ext cx="6858000" cy="9906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31" name="Retângulo 30">
            <a:extLst>
              <a:ext uri="{FF2B5EF4-FFF2-40B4-BE49-F238E27FC236}">
                <a16:creationId xmlns:a16="http://schemas.microsoft.com/office/drawing/2014/main" id="{2AE5BF90-AD0C-4249-819C-0F933062213F}"/>
              </a:ext>
            </a:extLst>
          </p:cNvPr>
          <p:cNvSpPr/>
          <p:nvPr/>
        </p:nvSpPr>
        <p:spPr>
          <a:xfrm>
            <a:off x="0" y="0"/>
            <a:ext cx="6858000" cy="9906000"/>
          </a:xfrm>
          <a:prstGeom prst="rect">
            <a:avLst/>
          </a:prstGeom>
          <a:blipFill dpi="0" rotWithShape="1">
            <a:blip r:embed="rId2">
              <a:alphaModFix amt="42000"/>
            </a:blip>
            <a:srcRect/>
            <a:stretch>
              <a:fillRect l="-38000" r="-2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CaixaDeTexto 23">
            <a:extLst>
              <a:ext uri="{FF2B5EF4-FFF2-40B4-BE49-F238E27FC236}">
                <a16:creationId xmlns:a16="http://schemas.microsoft.com/office/drawing/2014/main" id="{7A7DE5A3-C3D9-4472-BEBE-F40C9D5874B6}"/>
              </a:ext>
            </a:extLst>
          </p:cNvPr>
          <p:cNvSpPr txBox="1"/>
          <p:nvPr/>
        </p:nvSpPr>
        <p:spPr>
          <a:xfrm>
            <a:off x="2401831" y="256853"/>
            <a:ext cx="2054338" cy="830997"/>
          </a:xfrm>
          <a:prstGeom prst="rect">
            <a:avLst/>
          </a:prstGeom>
          <a:noFill/>
        </p:spPr>
        <p:txBody>
          <a:bodyPr wrap="square" rtlCol="0">
            <a:spAutoFit/>
          </a:bodyPr>
          <a:lstStyle/>
          <a:p>
            <a:pPr algn="ctr"/>
            <a:r>
              <a:rPr lang="pt-BR" sz="4800" dirty="0">
                <a:solidFill>
                  <a:srgbClr val="FFFF00"/>
                </a:solidFill>
                <a:latin typeface="Agency FB" panose="020B0503020202020204" pitchFamily="34" charset="0"/>
                <a:cs typeface="Aharoni" panose="020B0604020202020204" pitchFamily="2" charset="-79"/>
              </a:rPr>
              <a:t>Banda </a:t>
            </a:r>
          </a:p>
        </p:txBody>
      </p:sp>
      <p:grpSp>
        <p:nvGrpSpPr>
          <p:cNvPr id="17" name="Agrupar 16">
            <a:extLst>
              <a:ext uri="{FF2B5EF4-FFF2-40B4-BE49-F238E27FC236}">
                <a16:creationId xmlns:a16="http://schemas.microsoft.com/office/drawing/2014/main" id="{1EC966D2-AF1A-48D3-A9AD-A65DDC47922C}"/>
              </a:ext>
            </a:extLst>
          </p:cNvPr>
          <p:cNvGrpSpPr/>
          <p:nvPr/>
        </p:nvGrpSpPr>
        <p:grpSpPr>
          <a:xfrm rot="20932601">
            <a:off x="1127126" y="1149887"/>
            <a:ext cx="4603748" cy="2457614"/>
            <a:chOff x="6341599" y="1436652"/>
            <a:chExt cx="2277392" cy="1215738"/>
          </a:xfrm>
          <a:effectLst>
            <a:outerShdw blurRad="50800" dist="50800" dir="4800000" sx="101000" sy="101000" algn="ctr" rotWithShape="0">
              <a:schemeClr val="bg1">
                <a:lumMod val="95000"/>
                <a:alpha val="58000"/>
              </a:schemeClr>
            </a:outerShdw>
          </a:effectLst>
        </p:grpSpPr>
        <p:sp>
          <p:nvSpPr>
            <p:cNvPr id="18" name="CaixaDeTexto 17">
              <a:extLst>
                <a:ext uri="{FF2B5EF4-FFF2-40B4-BE49-F238E27FC236}">
                  <a16:creationId xmlns:a16="http://schemas.microsoft.com/office/drawing/2014/main" id="{57279076-BC5E-4CB3-93C0-A6A1A4DBAA0B}"/>
                </a:ext>
              </a:extLst>
            </p:cNvPr>
            <p:cNvSpPr txBox="1"/>
            <p:nvPr/>
          </p:nvSpPr>
          <p:spPr>
            <a:xfrm rot="233329">
              <a:off x="7272337" y="1905815"/>
              <a:ext cx="435312" cy="289278"/>
            </a:xfrm>
            <a:prstGeom prst="rect">
              <a:avLst/>
            </a:prstGeom>
            <a:noFill/>
          </p:spPr>
          <p:txBody>
            <a:bodyPr wrap="none" rtlCol="0">
              <a:spAutoFit/>
            </a:bodyPr>
            <a:lstStyle/>
            <a:p>
              <a:r>
                <a:rPr lang="pt-BR" sz="3200" dirty="0">
                  <a:ln w="28575">
                    <a:solidFill>
                      <a:schemeClr val="bg1">
                        <a:lumMod val="95000"/>
                      </a:schemeClr>
                    </a:solidFill>
                  </a:ln>
                  <a:solidFill>
                    <a:srgbClr val="FF0000"/>
                  </a:solidFill>
                  <a:effectLst>
                    <a:outerShdw blurRad="50800" dist="38100" dir="5400000" algn="t" rotWithShape="0">
                      <a:prstClr val="black">
                        <a:alpha val="40000"/>
                      </a:prstClr>
                    </a:outerShdw>
                  </a:effectLst>
                  <a:latin typeface="Copperplate Gothic Bold" panose="020E0705020206020404" pitchFamily="34" charset="0"/>
                  <a:cs typeface="Aparajita" panose="020B0604020202020204" pitchFamily="34" charset="0"/>
                </a:rPr>
                <a:t>NA</a:t>
              </a:r>
              <a:endParaRPr lang="pt-BR" sz="3200" dirty="0">
                <a:ln w="28575">
                  <a:solidFill>
                    <a:schemeClr val="bg1">
                      <a:lumMod val="95000"/>
                    </a:schemeClr>
                  </a:solidFill>
                </a:ln>
                <a:solidFill>
                  <a:srgbClr val="FF0000"/>
                </a:solidFill>
                <a:effectLst>
                  <a:outerShdw blurRad="50800" dist="38100" dir="5400000" algn="t" rotWithShape="0">
                    <a:prstClr val="black">
                      <a:alpha val="40000"/>
                    </a:prstClr>
                  </a:outerShdw>
                </a:effectLst>
              </a:endParaRPr>
            </a:p>
          </p:txBody>
        </p:sp>
        <p:sp>
          <p:nvSpPr>
            <p:cNvPr id="19" name="CaixaDeTexto 18">
              <a:extLst>
                <a:ext uri="{FF2B5EF4-FFF2-40B4-BE49-F238E27FC236}">
                  <a16:creationId xmlns:a16="http://schemas.microsoft.com/office/drawing/2014/main" id="{11185186-50BA-455C-9988-B734F5E7E94E}"/>
                </a:ext>
              </a:extLst>
            </p:cNvPr>
            <p:cNvSpPr txBox="1"/>
            <p:nvPr/>
          </p:nvSpPr>
          <p:spPr>
            <a:xfrm rot="233329">
              <a:off x="6551900" y="1436652"/>
              <a:ext cx="1858801" cy="593781"/>
            </a:xfrm>
            <a:prstGeom prst="rect">
              <a:avLst/>
            </a:prstGeom>
            <a:noFill/>
          </p:spPr>
          <p:txBody>
            <a:bodyPr wrap="none" rtlCol="0">
              <a:spAutoFit/>
            </a:bodyPr>
            <a:lstStyle/>
            <a:p>
              <a:r>
                <a:rPr lang="pt-BR" sz="7200" dirty="0">
                  <a:ln w="28575">
                    <a:solidFill>
                      <a:schemeClr val="bg1">
                        <a:lumMod val="95000"/>
                      </a:schemeClr>
                    </a:solidFill>
                  </a:ln>
                  <a:solidFill>
                    <a:srgbClr val="FF0000"/>
                  </a:solidFill>
                  <a:effectLst>
                    <a:outerShdw blurRad="50800" dist="38100" dir="5400000" algn="t" rotWithShape="0">
                      <a:prstClr val="black">
                        <a:alpha val="40000"/>
                      </a:prstClr>
                    </a:outerShdw>
                  </a:effectLst>
                  <a:latin typeface="Copperplate Gothic Bold" panose="020E0705020206020404" pitchFamily="34" charset="0"/>
                  <a:cs typeface="Aparajita" panose="020B0604020202020204" pitchFamily="34" charset="0"/>
                </a:rPr>
                <a:t>CARTA</a:t>
              </a:r>
            </a:p>
          </p:txBody>
        </p:sp>
        <p:sp>
          <p:nvSpPr>
            <p:cNvPr id="20" name="CaixaDeTexto 19">
              <a:extLst>
                <a:ext uri="{FF2B5EF4-FFF2-40B4-BE49-F238E27FC236}">
                  <a16:creationId xmlns:a16="http://schemas.microsoft.com/office/drawing/2014/main" id="{FDA0D367-AFB2-4084-B9A0-8FDF9B2B3B1B}"/>
                </a:ext>
              </a:extLst>
            </p:cNvPr>
            <p:cNvSpPr txBox="1"/>
            <p:nvPr/>
          </p:nvSpPr>
          <p:spPr>
            <a:xfrm rot="233329">
              <a:off x="6466703" y="2058609"/>
              <a:ext cx="2055523" cy="593781"/>
            </a:xfrm>
            <a:prstGeom prst="rect">
              <a:avLst/>
            </a:prstGeom>
            <a:noFill/>
          </p:spPr>
          <p:txBody>
            <a:bodyPr wrap="none" rtlCol="0">
              <a:spAutoFit/>
            </a:bodyPr>
            <a:lstStyle/>
            <a:p>
              <a:r>
                <a:rPr lang="pt-BR" sz="7200" dirty="0">
                  <a:ln w="28575">
                    <a:solidFill>
                      <a:schemeClr val="bg1">
                        <a:lumMod val="95000"/>
                      </a:schemeClr>
                    </a:solidFill>
                  </a:ln>
                  <a:solidFill>
                    <a:srgbClr val="FF0000"/>
                  </a:solidFill>
                  <a:effectLst>
                    <a:outerShdw blurRad="50800" dist="38100" dir="5400000" algn="t" rotWithShape="0">
                      <a:prstClr val="black">
                        <a:alpha val="40000"/>
                      </a:prstClr>
                    </a:outerShdw>
                  </a:effectLst>
                  <a:latin typeface="Copperplate Gothic Bold" panose="020E0705020206020404" pitchFamily="34" charset="0"/>
                  <a:cs typeface="Aparajita" panose="020B0604020202020204" pitchFamily="34" charset="0"/>
                </a:rPr>
                <a:t>MANGA</a:t>
              </a:r>
            </a:p>
          </p:txBody>
        </p:sp>
        <p:sp>
          <p:nvSpPr>
            <p:cNvPr id="21" name="Retângulo 20">
              <a:extLst>
                <a:ext uri="{FF2B5EF4-FFF2-40B4-BE49-F238E27FC236}">
                  <a16:creationId xmlns:a16="http://schemas.microsoft.com/office/drawing/2014/main" id="{53D331DE-5758-4A4A-AA6F-977429E2139E}"/>
                </a:ext>
              </a:extLst>
            </p:cNvPr>
            <p:cNvSpPr/>
            <p:nvPr/>
          </p:nvSpPr>
          <p:spPr>
            <a:xfrm rot="233329">
              <a:off x="7666519" y="2076014"/>
              <a:ext cx="952472" cy="4291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200">
                <a:ln w="28575">
                  <a:solidFill>
                    <a:schemeClr val="bg1">
                      <a:lumMod val="95000"/>
                    </a:schemeClr>
                  </a:solidFill>
                </a:ln>
                <a:solidFill>
                  <a:srgbClr val="FF0000"/>
                </a:solidFill>
                <a:effectLst>
                  <a:outerShdw blurRad="50800" dist="38100" dir="5400000" algn="t" rotWithShape="0">
                    <a:prstClr val="black">
                      <a:alpha val="40000"/>
                    </a:prstClr>
                  </a:outerShdw>
                </a:effectLst>
              </a:endParaRPr>
            </a:p>
          </p:txBody>
        </p:sp>
        <p:sp>
          <p:nvSpPr>
            <p:cNvPr id="22" name="Retângulo 21">
              <a:extLst>
                <a:ext uri="{FF2B5EF4-FFF2-40B4-BE49-F238E27FC236}">
                  <a16:creationId xmlns:a16="http://schemas.microsoft.com/office/drawing/2014/main" id="{2A8194A1-E48A-4E86-9E37-19D8380ABA61}"/>
                </a:ext>
              </a:extLst>
            </p:cNvPr>
            <p:cNvSpPr/>
            <p:nvPr/>
          </p:nvSpPr>
          <p:spPr>
            <a:xfrm rot="233329">
              <a:off x="6341599" y="1985950"/>
              <a:ext cx="952472" cy="4291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200">
                <a:ln w="28575">
                  <a:solidFill>
                    <a:schemeClr val="bg1">
                      <a:lumMod val="95000"/>
                    </a:schemeClr>
                  </a:solidFill>
                </a:ln>
                <a:solidFill>
                  <a:srgbClr val="FF0000"/>
                </a:solidFill>
                <a:effectLst>
                  <a:outerShdw blurRad="50800" dist="38100" dir="5400000" algn="t" rotWithShape="0">
                    <a:prstClr val="black">
                      <a:alpha val="40000"/>
                    </a:prstClr>
                  </a:outerShdw>
                </a:effectLst>
              </a:endParaRPr>
            </a:p>
          </p:txBody>
        </p:sp>
      </p:grpSp>
      <p:sp>
        <p:nvSpPr>
          <p:cNvPr id="34" name="Retângulo 33">
            <a:extLst>
              <a:ext uri="{FF2B5EF4-FFF2-40B4-BE49-F238E27FC236}">
                <a16:creationId xmlns:a16="http://schemas.microsoft.com/office/drawing/2014/main" id="{3EFE6121-DC2E-454E-86C0-2B73BA1187E5}"/>
              </a:ext>
            </a:extLst>
          </p:cNvPr>
          <p:cNvSpPr/>
          <p:nvPr/>
        </p:nvSpPr>
        <p:spPr>
          <a:xfrm>
            <a:off x="0" y="7064188"/>
            <a:ext cx="6858000" cy="284181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35" name="CaixaDeTexto 34">
            <a:extLst>
              <a:ext uri="{FF2B5EF4-FFF2-40B4-BE49-F238E27FC236}">
                <a16:creationId xmlns:a16="http://schemas.microsoft.com/office/drawing/2014/main" id="{3C6B52EC-A087-4C55-81D7-9F2C966CA021}"/>
              </a:ext>
            </a:extLst>
          </p:cNvPr>
          <p:cNvSpPr txBox="1"/>
          <p:nvPr/>
        </p:nvSpPr>
        <p:spPr>
          <a:xfrm>
            <a:off x="1140011" y="7899297"/>
            <a:ext cx="4413048" cy="1077218"/>
          </a:xfrm>
          <a:prstGeom prst="rect">
            <a:avLst/>
          </a:prstGeom>
          <a:noFill/>
        </p:spPr>
        <p:txBody>
          <a:bodyPr wrap="square" rtlCol="0">
            <a:spAutoFit/>
          </a:bodyPr>
          <a:lstStyle/>
          <a:p>
            <a:pPr algn="ctr"/>
            <a:r>
              <a:rPr lang="pt-BR" sz="3200" dirty="0">
                <a:solidFill>
                  <a:srgbClr val="FFFF00"/>
                </a:solidFill>
                <a:latin typeface="Aharoni" panose="020B0604020202020204" pitchFamily="2" charset="-79"/>
                <a:cs typeface="Aharoni" panose="020B0604020202020204" pitchFamily="2" charset="-79"/>
              </a:rPr>
              <a:t>MPB</a:t>
            </a:r>
          </a:p>
          <a:p>
            <a:pPr algn="ctr"/>
            <a:r>
              <a:rPr lang="pt-BR" sz="3200" dirty="0">
                <a:solidFill>
                  <a:srgbClr val="FFFF00"/>
                </a:solidFill>
                <a:latin typeface="Aharoni" panose="020B0604020202020204" pitchFamily="2" charset="-79"/>
                <a:cs typeface="Aharoni" panose="020B0604020202020204" pitchFamily="2" charset="-79"/>
              </a:rPr>
              <a:t>POP ROCK </a:t>
            </a:r>
          </a:p>
        </p:txBody>
      </p:sp>
      <p:pic>
        <p:nvPicPr>
          <p:cNvPr id="37" name="Imagem 36">
            <a:extLst>
              <a:ext uri="{FF2B5EF4-FFF2-40B4-BE49-F238E27FC236}">
                <a16:creationId xmlns:a16="http://schemas.microsoft.com/office/drawing/2014/main" id="{892D619B-4574-45DA-B46B-EB6D6DAB956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9885" r="5907" b="-1"/>
          <a:stretch/>
        </p:blipFill>
        <p:spPr>
          <a:xfrm>
            <a:off x="151393" y="3737233"/>
            <a:ext cx="6853981" cy="3241354"/>
          </a:xfrm>
          <a:prstGeom prst="rect">
            <a:avLst/>
          </a:prstGeom>
          <a:ln>
            <a:noFill/>
          </a:ln>
          <a:effectLst>
            <a:softEdge rad="112500"/>
          </a:effectLst>
        </p:spPr>
      </p:pic>
      <p:pic>
        <p:nvPicPr>
          <p:cNvPr id="16" name="Imagem 15" descr="Uma imagem contendo luz, tráfego, escuro, aceso&#10;&#10;Descrição gerada automaticamente">
            <a:extLst>
              <a:ext uri="{FF2B5EF4-FFF2-40B4-BE49-F238E27FC236}">
                <a16:creationId xmlns:a16="http://schemas.microsoft.com/office/drawing/2014/main" id="{25EE4887-CC51-4D9E-A405-38DFD4BDF62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1000" b="95667" l="556" r="99028">
                        <a14:foregroundMark x1="2083" y1="91556" x2="33264" y2="88667"/>
                        <a14:foregroundMark x1="33264" y1="88667" x2="94653" y2="91556"/>
                        <a14:foregroundMark x1="94653" y1="91556" x2="96181" y2="91222"/>
                        <a14:foregroundMark x1="98333" y1="71556" x2="99097" y2="82556"/>
                        <a14:foregroundMark x1="99097" y1="82556" x2="95556" y2="92444"/>
                        <a14:foregroundMark x1="95556" y1="92444" x2="93056" y2="94111"/>
                        <a14:foregroundMark x1="1319" y1="78222" x2="5903" y2="91111"/>
                        <a14:foregroundMark x1="5903" y1="91111" x2="10694" y2="93667"/>
                        <a14:foregroundMark x1="2847" y1="98667" x2="556" y2="86889"/>
                        <a14:foregroundMark x1="556" y1="86889" x2="2847" y2="76556"/>
                        <a14:foregroundMark x1="32153" y1="83222" x2="32431" y2="74444"/>
                        <a14:foregroundMark x1="30069" y1="70222" x2="30069" y2="68222"/>
                        <a14:foregroundMark x1="30417" y1="64444" x2="30069" y2="67556"/>
                        <a14:foregroundMark x1="40833" y1="67667" x2="41250" y2="69222"/>
                        <a14:backgroundMark x1="54097" y1="67333" x2="63750" y2="62111"/>
                        <a14:backgroundMark x1="63750" y1="62111" x2="72083" y2="61444"/>
                        <a14:backgroundMark x1="72083" y1="61444" x2="89167" y2="71222"/>
                        <a14:backgroundMark x1="89167" y1="71222" x2="92569" y2="76111"/>
                        <a14:backgroundMark x1="98819" y1="66111" x2="91458" y2="58444"/>
                        <a14:backgroundMark x1="91458" y1="58444" x2="85486" y2="66667"/>
                        <a14:backgroundMark x1="85486" y1="66667" x2="91806" y2="74000"/>
                        <a14:backgroundMark x1="91806" y1="74000" x2="92569" y2="74000"/>
                        <a14:backgroundMark x1="8889" y1="76111" x2="8889" y2="70667"/>
                        <a14:backgroundMark x1="6806" y1="75667" x2="7292" y2="64444"/>
                        <a14:backgroundMark x1="7292" y1="64444" x2="13472" y2="59000"/>
                        <a14:backgroundMark x1="13472" y1="59000" x2="21667" y2="58222"/>
                        <a14:backgroundMark x1="21667" y1="58222" x2="29514" y2="61778"/>
                        <a14:backgroundMark x1="29514" y1="61778" x2="37153" y2="60222"/>
                        <a14:backgroundMark x1="37153" y1="60222" x2="67014" y2="63111"/>
                        <a14:backgroundMark x1="67014" y1="63111" x2="81806" y2="60333"/>
                        <a14:backgroundMark x1="81806" y1="60333" x2="89653" y2="64889"/>
                        <a14:backgroundMark x1="89653" y1="64889" x2="95139" y2="71778"/>
                        <a14:backgroundMark x1="95139" y1="71778" x2="90069" y2="80778"/>
                        <a14:backgroundMark x1="90069" y1="80778" x2="78194" y2="65333"/>
                        <a14:backgroundMark x1="78194" y1="65333" x2="71181" y2="62333"/>
                        <a14:backgroundMark x1="71181" y1="62333" x2="47222" y2="69889"/>
                        <a14:backgroundMark x1="40917" y1="67612" x2="25069" y2="61889"/>
                        <a14:backgroundMark x1="47222" y1="69889" x2="42231" y2="68087"/>
                        <a14:backgroundMark x1="25069" y1="61889" x2="20000" y2="70667"/>
                        <a14:backgroundMark x1="20000" y1="70667" x2="16181" y2="59778"/>
                        <a14:backgroundMark x1="16181" y1="59778" x2="5000" y2="76556"/>
                        <a14:backgroundMark x1="63264" y1="80333" x2="62986" y2="69889"/>
                      </a14:backgroundRemoval>
                    </a14:imgEffect>
                  </a14:imgLayer>
                </a14:imgProps>
              </a:ext>
              <a:ext uri="{28A0092B-C50C-407E-A947-70E740481C1C}">
                <a14:useLocalDpi xmlns:a14="http://schemas.microsoft.com/office/drawing/2010/main" val="0"/>
              </a:ext>
            </a:extLst>
          </a:blip>
          <a:srcRect t="56889"/>
          <a:stretch/>
        </p:blipFill>
        <p:spPr>
          <a:xfrm>
            <a:off x="0" y="6140263"/>
            <a:ext cx="6858000" cy="1847849"/>
          </a:xfrm>
          <a:prstGeom prst="rect">
            <a:avLst/>
          </a:prstGeom>
        </p:spPr>
      </p:pic>
      <p:sp>
        <p:nvSpPr>
          <p:cNvPr id="38" name="CaixaDeTexto 37">
            <a:extLst>
              <a:ext uri="{FF2B5EF4-FFF2-40B4-BE49-F238E27FC236}">
                <a16:creationId xmlns:a16="http://schemas.microsoft.com/office/drawing/2014/main" id="{A6A3A487-0D8D-44C8-A630-10B83EA0CECD}"/>
              </a:ext>
            </a:extLst>
          </p:cNvPr>
          <p:cNvSpPr txBox="1"/>
          <p:nvPr/>
        </p:nvSpPr>
        <p:spPr>
          <a:xfrm>
            <a:off x="404160" y="9001517"/>
            <a:ext cx="5811111" cy="830997"/>
          </a:xfrm>
          <a:prstGeom prst="rect">
            <a:avLst/>
          </a:prstGeom>
          <a:noFill/>
        </p:spPr>
        <p:txBody>
          <a:bodyPr wrap="square" rtlCol="0">
            <a:spAutoFit/>
          </a:bodyPr>
          <a:lstStyle/>
          <a:p>
            <a:pPr algn="ctr"/>
            <a:r>
              <a:rPr lang="pt-BR" sz="4800" dirty="0">
                <a:solidFill>
                  <a:srgbClr val="FFFF00"/>
                </a:solidFill>
                <a:latin typeface="Agency FB" panose="020B0503020202020204" pitchFamily="34" charset="0"/>
                <a:cs typeface="Aharoni" panose="020B0604020202020204" pitchFamily="2" charset="-79"/>
              </a:rPr>
              <a:t>Contato – 99141 8502 </a:t>
            </a:r>
          </a:p>
        </p:txBody>
      </p:sp>
    </p:spTree>
    <p:extLst>
      <p:ext uri="{BB962C8B-B14F-4D97-AF65-F5344CB8AC3E}">
        <p14:creationId xmlns:p14="http://schemas.microsoft.com/office/powerpoint/2010/main" val="3948142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a:extLst>
              <a:ext uri="{FF2B5EF4-FFF2-40B4-BE49-F238E27FC236}">
                <a16:creationId xmlns:a16="http://schemas.microsoft.com/office/drawing/2014/main" id="{7190885A-1553-46B2-81F9-ED480F09675B}"/>
              </a:ext>
            </a:extLst>
          </p:cNvPr>
          <p:cNvSpPr/>
          <p:nvPr/>
        </p:nvSpPr>
        <p:spPr>
          <a:xfrm>
            <a:off x="0" y="0"/>
            <a:ext cx="6858000" cy="9906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pic>
        <p:nvPicPr>
          <p:cNvPr id="16" name="Imagem 15" descr="Uma imagem contendo luz, tráfego, escuro, aceso&#10;&#10;Descrição gerada automaticamente">
            <a:extLst>
              <a:ext uri="{FF2B5EF4-FFF2-40B4-BE49-F238E27FC236}">
                <a16:creationId xmlns:a16="http://schemas.microsoft.com/office/drawing/2014/main" id="{25EE4887-CC51-4D9E-A405-38DFD4BDF62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1000" b="95667" l="556" r="99028">
                        <a14:foregroundMark x1="2083" y1="91556" x2="33264" y2="88667"/>
                        <a14:foregroundMark x1="33264" y1="88667" x2="94653" y2="91556"/>
                        <a14:foregroundMark x1="94653" y1="91556" x2="96181" y2="91222"/>
                        <a14:foregroundMark x1="98333" y1="71556" x2="99097" y2="82556"/>
                        <a14:foregroundMark x1="99097" y1="82556" x2="95556" y2="92444"/>
                        <a14:foregroundMark x1="95556" y1="92444" x2="93056" y2="94111"/>
                        <a14:foregroundMark x1="1319" y1="78222" x2="5903" y2="91111"/>
                        <a14:foregroundMark x1="5903" y1="91111" x2="10694" y2="93667"/>
                        <a14:foregroundMark x1="2847" y1="98667" x2="556" y2="86889"/>
                        <a14:foregroundMark x1="556" y1="86889" x2="2847" y2="76556"/>
                        <a14:foregroundMark x1="32153" y1="83222" x2="32431" y2="74444"/>
                        <a14:foregroundMark x1="30069" y1="70222" x2="30069" y2="68222"/>
                        <a14:foregroundMark x1="30417" y1="64444" x2="30069" y2="67556"/>
                        <a14:foregroundMark x1="40833" y1="67667" x2="41250" y2="69222"/>
                        <a14:backgroundMark x1="54097" y1="67333" x2="63750" y2="62111"/>
                        <a14:backgroundMark x1="63750" y1="62111" x2="72083" y2="61444"/>
                        <a14:backgroundMark x1="72083" y1="61444" x2="89167" y2="71222"/>
                        <a14:backgroundMark x1="89167" y1="71222" x2="92569" y2="76111"/>
                        <a14:backgroundMark x1="98819" y1="66111" x2="91458" y2="58444"/>
                        <a14:backgroundMark x1="91458" y1="58444" x2="85486" y2="66667"/>
                        <a14:backgroundMark x1="85486" y1="66667" x2="91806" y2="74000"/>
                        <a14:backgroundMark x1="91806" y1="74000" x2="92569" y2="74000"/>
                        <a14:backgroundMark x1="8889" y1="76111" x2="8889" y2="70667"/>
                        <a14:backgroundMark x1="6806" y1="75667" x2="7292" y2="64444"/>
                        <a14:backgroundMark x1="7292" y1="64444" x2="13472" y2="59000"/>
                        <a14:backgroundMark x1="13472" y1="59000" x2="21667" y2="58222"/>
                        <a14:backgroundMark x1="21667" y1="58222" x2="29514" y2="61778"/>
                        <a14:backgroundMark x1="29514" y1="61778" x2="37153" y2="60222"/>
                        <a14:backgroundMark x1="37153" y1="60222" x2="67014" y2="63111"/>
                        <a14:backgroundMark x1="67014" y1="63111" x2="81806" y2="60333"/>
                        <a14:backgroundMark x1="81806" y1="60333" x2="89653" y2="64889"/>
                        <a14:backgroundMark x1="89653" y1="64889" x2="95139" y2="71778"/>
                        <a14:backgroundMark x1="95139" y1="71778" x2="90069" y2="80778"/>
                        <a14:backgroundMark x1="90069" y1="80778" x2="78194" y2="65333"/>
                        <a14:backgroundMark x1="78194" y1="65333" x2="71181" y2="62333"/>
                        <a14:backgroundMark x1="71181" y1="62333" x2="47222" y2="69889"/>
                        <a14:backgroundMark x1="40917" y1="67612" x2="25069" y2="61889"/>
                        <a14:backgroundMark x1="47222" y1="69889" x2="42231" y2="68087"/>
                        <a14:backgroundMark x1="25069" y1="61889" x2="20000" y2="70667"/>
                        <a14:backgroundMark x1="20000" y1="70667" x2="16181" y2="59778"/>
                        <a14:backgroundMark x1="16181" y1="59778" x2="5000" y2="76556"/>
                        <a14:backgroundMark x1="63264" y1="80333" x2="62986" y2="69889"/>
                      </a14:backgroundRemoval>
                    </a14:imgEffect>
                  </a14:imgLayer>
                </a14:imgProps>
              </a:ext>
              <a:ext uri="{28A0092B-C50C-407E-A947-70E740481C1C}">
                <a14:useLocalDpi xmlns:a14="http://schemas.microsoft.com/office/drawing/2010/main" val="0"/>
              </a:ext>
            </a:extLst>
          </a:blip>
          <a:srcRect t="56889"/>
          <a:stretch/>
        </p:blipFill>
        <p:spPr>
          <a:xfrm>
            <a:off x="28644" y="8025177"/>
            <a:ext cx="6858000" cy="1847849"/>
          </a:xfrm>
          <a:prstGeom prst="rect">
            <a:avLst/>
          </a:prstGeom>
        </p:spPr>
      </p:pic>
      <p:sp>
        <p:nvSpPr>
          <p:cNvPr id="10" name="Retângulo 9">
            <a:extLst>
              <a:ext uri="{FF2B5EF4-FFF2-40B4-BE49-F238E27FC236}">
                <a16:creationId xmlns:a16="http://schemas.microsoft.com/office/drawing/2014/main" id="{65841DB5-6582-4A5D-903B-A1CD7E0FD068}"/>
              </a:ext>
            </a:extLst>
          </p:cNvPr>
          <p:cNvSpPr/>
          <p:nvPr/>
        </p:nvSpPr>
        <p:spPr>
          <a:xfrm>
            <a:off x="14855" y="1025316"/>
            <a:ext cx="6852789" cy="3358068"/>
          </a:xfrm>
          <a:prstGeom prst="rect">
            <a:avLst/>
          </a:prstGeom>
          <a:gradFill flip="none" rotWithShape="1">
            <a:gsLst>
              <a:gs pos="15000">
                <a:schemeClr val="tx1">
                  <a:alpha val="0"/>
                </a:schemeClr>
              </a:gs>
              <a:gs pos="37000">
                <a:schemeClr val="tx1"/>
              </a:gs>
              <a:gs pos="67000">
                <a:schemeClr val="tx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17" name="Agrupar 16">
            <a:extLst>
              <a:ext uri="{FF2B5EF4-FFF2-40B4-BE49-F238E27FC236}">
                <a16:creationId xmlns:a16="http://schemas.microsoft.com/office/drawing/2014/main" id="{1EC966D2-AF1A-48D3-A9AD-A65DDC47922C}"/>
              </a:ext>
            </a:extLst>
          </p:cNvPr>
          <p:cNvGrpSpPr/>
          <p:nvPr/>
        </p:nvGrpSpPr>
        <p:grpSpPr>
          <a:xfrm>
            <a:off x="1127126" y="835609"/>
            <a:ext cx="4603748" cy="2457614"/>
            <a:chOff x="6341599" y="1436652"/>
            <a:chExt cx="2277392" cy="1215738"/>
          </a:xfrm>
        </p:grpSpPr>
        <p:sp>
          <p:nvSpPr>
            <p:cNvPr id="18" name="CaixaDeTexto 17">
              <a:extLst>
                <a:ext uri="{FF2B5EF4-FFF2-40B4-BE49-F238E27FC236}">
                  <a16:creationId xmlns:a16="http://schemas.microsoft.com/office/drawing/2014/main" id="{57279076-BC5E-4CB3-93C0-A6A1A4DBAA0B}"/>
                </a:ext>
              </a:extLst>
            </p:cNvPr>
            <p:cNvSpPr txBox="1"/>
            <p:nvPr/>
          </p:nvSpPr>
          <p:spPr>
            <a:xfrm rot="233329">
              <a:off x="7272337" y="1905815"/>
              <a:ext cx="435312" cy="289278"/>
            </a:xfrm>
            <a:prstGeom prst="rect">
              <a:avLst/>
            </a:prstGeom>
            <a:noFill/>
          </p:spPr>
          <p:txBody>
            <a:bodyPr wrap="none" rtlCol="0">
              <a:spAutoFit/>
            </a:bodyPr>
            <a:lstStyle/>
            <a:p>
              <a:r>
                <a:rPr lang="pt-BR" sz="3200" dirty="0">
                  <a:solidFill>
                    <a:schemeClr val="bg1"/>
                  </a:solidFill>
                  <a:latin typeface="Copperplate Gothic Bold" panose="020E0705020206020404" pitchFamily="34" charset="0"/>
                  <a:cs typeface="Aparajita" panose="020B0604020202020204" pitchFamily="34" charset="0"/>
                </a:rPr>
                <a:t>NA</a:t>
              </a:r>
              <a:endParaRPr lang="pt-BR" sz="3200" dirty="0">
                <a:solidFill>
                  <a:schemeClr val="bg1"/>
                </a:solidFill>
              </a:endParaRPr>
            </a:p>
          </p:txBody>
        </p:sp>
        <p:sp>
          <p:nvSpPr>
            <p:cNvPr id="19" name="CaixaDeTexto 18">
              <a:extLst>
                <a:ext uri="{FF2B5EF4-FFF2-40B4-BE49-F238E27FC236}">
                  <a16:creationId xmlns:a16="http://schemas.microsoft.com/office/drawing/2014/main" id="{11185186-50BA-455C-9988-B734F5E7E94E}"/>
                </a:ext>
              </a:extLst>
            </p:cNvPr>
            <p:cNvSpPr txBox="1"/>
            <p:nvPr/>
          </p:nvSpPr>
          <p:spPr>
            <a:xfrm rot="233329">
              <a:off x="6551900" y="1436652"/>
              <a:ext cx="1858801" cy="593781"/>
            </a:xfrm>
            <a:prstGeom prst="rect">
              <a:avLst/>
            </a:prstGeom>
            <a:noFill/>
          </p:spPr>
          <p:txBody>
            <a:bodyPr wrap="none" rtlCol="0">
              <a:spAutoFit/>
            </a:bodyPr>
            <a:lstStyle/>
            <a:p>
              <a:r>
                <a:rPr lang="pt-BR" sz="7200" dirty="0">
                  <a:solidFill>
                    <a:schemeClr val="bg1"/>
                  </a:solidFill>
                  <a:effectLst>
                    <a:outerShdw blurRad="50800" dist="38100" dir="5400000" algn="t" rotWithShape="0">
                      <a:prstClr val="black">
                        <a:alpha val="40000"/>
                      </a:prstClr>
                    </a:outerShdw>
                  </a:effectLst>
                  <a:latin typeface="Copperplate Gothic Bold" panose="020E0705020206020404" pitchFamily="34" charset="0"/>
                  <a:cs typeface="Aparajita" panose="020B0604020202020204" pitchFamily="34" charset="0"/>
                </a:rPr>
                <a:t>CARTA</a:t>
              </a:r>
            </a:p>
          </p:txBody>
        </p:sp>
        <p:sp>
          <p:nvSpPr>
            <p:cNvPr id="20" name="CaixaDeTexto 19">
              <a:extLst>
                <a:ext uri="{FF2B5EF4-FFF2-40B4-BE49-F238E27FC236}">
                  <a16:creationId xmlns:a16="http://schemas.microsoft.com/office/drawing/2014/main" id="{FDA0D367-AFB2-4084-B9A0-8FDF9B2B3B1B}"/>
                </a:ext>
              </a:extLst>
            </p:cNvPr>
            <p:cNvSpPr txBox="1"/>
            <p:nvPr/>
          </p:nvSpPr>
          <p:spPr>
            <a:xfrm rot="233329">
              <a:off x="6466703" y="2058609"/>
              <a:ext cx="2055523" cy="593781"/>
            </a:xfrm>
            <a:prstGeom prst="rect">
              <a:avLst/>
            </a:prstGeom>
            <a:noFill/>
          </p:spPr>
          <p:txBody>
            <a:bodyPr wrap="none" rtlCol="0">
              <a:spAutoFit/>
            </a:bodyPr>
            <a:lstStyle/>
            <a:p>
              <a:r>
                <a:rPr lang="pt-BR" sz="7200" dirty="0">
                  <a:solidFill>
                    <a:schemeClr val="bg1"/>
                  </a:solidFill>
                  <a:effectLst>
                    <a:outerShdw blurRad="50800" dist="38100" dir="5400000" algn="t" rotWithShape="0">
                      <a:prstClr val="black">
                        <a:alpha val="40000"/>
                      </a:prstClr>
                    </a:outerShdw>
                  </a:effectLst>
                  <a:latin typeface="Copperplate Gothic Bold" panose="020E0705020206020404" pitchFamily="34" charset="0"/>
                  <a:cs typeface="Aparajita" panose="020B0604020202020204" pitchFamily="34" charset="0"/>
                </a:rPr>
                <a:t>MANGA</a:t>
              </a:r>
            </a:p>
          </p:txBody>
        </p:sp>
        <p:sp>
          <p:nvSpPr>
            <p:cNvPr id="21" name="Retângulo 20">
              <a:extLst>
                <a:ext uri="{FF2B5EF4-FFF2-40B4-BE49-F238E27FC236}">
                  <a16:creationId xmlns:a16="http://schemas.microsoft.com/office/drawing/2014/main" id="{53D331DE-5758-4A4A-AA6F-977429E2139E}"/>
                </a:ext>
              </a:extLst>
            </p:cNvPr>
            <p:cNvSpPr/>
            <p:nvPr/>
          </p:nvSpPr>
          <p:spPr>
            <a:xfrm rot="233329">
              <a:off x="7666519" y="2076014"/>
              <a:ext cx="952472" cy="429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200">
                <a:solidFill>
                  <a:schemeClr val="bg1"/>
                </a:solidFill>
              </a:endParaRPr>
            </a:p>
          </p:txBody>
        </p:sp>
        <p:sp>
          <p:nvSpPr>
            <p:cNvPr id="22" name="Retângulo 21">
              <a:extLst>
                <a:ext uri="{FF2B5EF4-FFF2-40B4-BE49-F238E27FC236}">
                  <a16:creationId xmlns:a16="http://schemas.microsoft.com/office/drawing/2014/main" id="{2A8194A1-E48A-4E86-9E37-19D8380ABA61}"/>
                </a:ext>
              </a:extLst>
            </p:cNvPr>
            <p:cNvSpPr/>
            <p:nvPr/>
          </p:nvSpPr>
          <p:spPr>
            <a:xfrm rot="233329">
              <a:off x="6341599" y="1985950"/>
              <a:ext cx="952472" cy="429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200">
                <a:solidFill>
                  <a:schemeClr val="bg1"/>
                </a:solidFill>
              </a:endParaRPr>
            </a:p>
          </p:txBody>
        </p:sp>
      </p:grpSp>
      <p:sp>
        <p:nvSpPr>
          <p:cNvPr id="24" name="CaixaDeTexto 23">
            <a:extLst>
              <a:ext uri="{FF2B5EF4-FFF2-40B4-BE49-F238E27FC236}">
                <a16:creationId xmlns:a16="http://schemas.microsoft.com/office/drawing/2014/main" id="{7A7DE5A3-C3D9-4472-BEBE-F40C9D5874B6}"/>
              </a:ext>
            </a:extLst>
          </p:cNvPr>
          <p:cNvSpPr txBox="1"/>
          <p:nvPr/>
        </p:nvSpPr>
        <p:spPr>
          <a:xfrm>
            <a:off x="2825361" y="210351"/>
            <a:ext cx="1264566" cy="584775"/>
          </a:xfrm>
          <a:prstGeom prst="rect">
            <a:avLst/>
          </a:prstGeom>
          <a:noFill/>
        </p:spPr>
        <p:txBody>
          <a:bodyPr wrap="square" rtlCol="0">
            <a:spAutoFit/>
          </a:bodyPr>
          <a:lstStyle/>
          <a:p>
            <a:pPr algn="ctr"/>
            <a:r>
              <a:rPr lang="pt-BR" sz="3200" dirty="0" err="1">
                <a:solidFill>
                  <a:srgbClr val="FFFF00"/>
                </a:solidFill>
                <a:latin typeface="Agency FB" panose="020B0503020202020204" pitchFamily="34" charset="0"/>
              </a:rPr>
              <a:t>Kliping</a:t>
            </a:r>
            <a:r>
              <a:rPr lang="pt-BR" sz="3200" dirty="0">
                <a:solidFill>
                  <a:srgbClr val="FFFF00"/>
                </a:solidFill>
                <a:latin typeface="Agency FB" panose="020B0503020202020204" pitchFamily="34" charset="0"/>
              </a:rPr>
              <a:t> </a:t>
            </a:r>
          </a:p>
        </p:txBody>
      </p:sp>
      <p:pic>
        <p:nvPicPr>
          <p:cNvPr id="3" name="Imagem 2" descr="Tela de computador com texto e foto de pessoas&#10;&#10;Descrição gerada automaticamente">
            <a:extLst>
              <a:ext uri="{FF2B5EF4-FFF2-40B4-BE49-F238E27FC236}">
                <a16:creationId xmlns:a16="http://schemas.microsoft.com/office/drawing/2014/main" id="{4F7E4AC6-1E27-4C1D-858E-EDABD9F9DA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4104" y="3631264"/>
            <a:ext cx="4620126" cy="462012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542939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a:extLst>
              <a:ext uri="{FF2B5EF4-FFF2-40B4-BE49-F238E27FC236}">
                <a16:creationId xmlns:a16="http://schemas.microsoft.com/office/drawing/2014/main" id="{7190885A-1553-46B2-81F9-ED480F09675B}"/>
              </a:ext>
            </a:extLst>
          </p:cNvPr>
          <p:cNvSpPr/>
          <p:nvPr/>
        </p:nvSpPr>
        <p:spPr>
          <a:xfrm>
            <a:off x="0" y="0"/>
            <a:ext cx="6858000" cy="9906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pic>
        <p:nvPicPr>
          <p:cNvPr id="16" name="Imagem 15" descr="Uma imagem contendo luz, tráfego, escuro, aceso&#10;&#10;Descrição gerada automaticamente">
            <a:extLst>
              <a:ext uri="{FF2B5EF4-FFF2-40B4-BE49-F238E27FC236}">
                <a16:creationId xmlns:a16="http://schemas.microsoft.com/office/drawing/2014/main" id="{25EE4887-CC51-4D9E-A405-38DFD4BDF62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1000" b="95667" l="556" r="99028">
                        <a14:foregroundMark x1="2083" y1="91556" x2="33264" y2="88667"/>
                        <a14:foregroundMark x1="33264" y1="88667" x2="94653" y2="91556"/>
                        <a14:foregroundMark x1="94653" y1="91556" x2="96181" y2="91222"/>
                        <a14:foregroundMark x1="98333" y1="71556" x2="99097" y2="82556"/>
                        <a14:foregroundMark x1="99097" y1="82556" x2="95556" y2="92444"/>
                        <a14:foregroundMark x1="95556" y1="92444" x2="93056" y2="94111"/>
                        <a14:foregroundMark x1="1319" y1="78222" x2="5903" y2="91111"/>
                        <a14:foregroundMark x1="5903" y1="91111" x2="10694" y2="93667"/>
                        <a14:foregroundMark x1="2847" y1="98667" x2="556" y2="86889"/>
                        <a14:foregroundMark x1="556" y1="86889" x2="2847" y2="76556"/>
                        <a14:foregroundMark x1="32153" y1="83222" x2="32431" y2="74444"/>
                        <a14:foregroundMark x1="30069" y1="70222" x2="30069" y2="68222"/>
                        <a14:foregroundMark x1="30417" y1="64444" x2="30069" y2="67556"/>
                        <a14:foregroundMark x1="40833" y1="67667" x2="41250" y2="69222"/>
                        <a14:backgroundMark x1="54097" y1="67333" x2="63750" y2="62111"/>
                        <a14:backgroundMark x1="63750" y1="62111" x2="72083" y2="61444"/>
                        <a14:backgroundMark x1="72083" y1="61444" x2="89167" y2="71222"/>
                        <a14:backgroundMark x1="89167" y1="71222" x2="92569" y2="76111"/>
                        <a14:backgroundMark x1="98819" y1="66111" x2="91458" y2="58444"/>
                        <a14:backgroundMark x1="91458" y1="58444" x2="85486" y2="66667"/>
                        <a14:backgroundMark x1="85486" y1="66667" x2="91806" y2="74000"/>
                        <a14:backgroundMark x1="91806" y1="74000" x2="92569" y2="74000"/>
                        <a14:backgroundMark x1="8889" y1="76111" x2="8889" y2="70667"/>
                        <a14:backgroundMark x1="6806" y1="75667" x2="7292" y2="64444"/>
                        <a14:backgroundMark x1="7292" y1="64444" x2="13472" y2="59000"/>
                        <a14:backgroundMark x1="13472" y1="59000" x2="21667" y2="58222"/>
                        <a14:backgroundMark x1="21667" y1="58222" x2="29514" y2="61778"/>
                        <a14:backgroundMark x1="29514" y1="61778" x2="37153" y2="60222"/>
                        <a14:backgroundMark x1="37153" y1="60222" x2="67014" y2="63111"/>
                        <a14:backgroundMark x1="67014" y1="63111" x2="81806" y2="60333"/>
                        <a14:backgroundMark x1="81806" y1="60333" x2="89653" y2="64889"/>
                        <a14:backgroundMark x1="89653" y1="64889" x2="95139" y2="71778"/>
                        <a14:backgroundMark x1="95139" y1="71778" x2="90069" y2="80778"/>
                        <a14:backgroundMark x1="90069" y1="80778" x2="78194" y2="65333"/>
                        <a14:backgroundMark x1="78194" y1="65333" x2="71181" y2="62333"/>
                        <a14:backgroundMark x1="71181" y1="62333" x2="47222" y2="69889"/>
                        <a14:backgroundMark x1="40917" y1="67612" x2="25069" y2="61889"/>
                        <a14:backgroundMark x1="47222" y1="69889" x2="42231" y2="68087"/>
                        <a14:backgroundMark x1="25069" y1="61889" x2="20000" y2="70667"/>
                        <a14:backgroundMark x1="20000" y1="70667" x2="16181" y2="59778"/>
                        <a14:backgroundMark x1="16181" y1="59778" x2="5000" y2="76556"/>
                        <a14:backgroundMark x1="63264" y1="80333" x2="62986" y2="69889"/>
                      </a14:backgroundRemoval>
                    </a14:imgEffect>
                  </a14:imgLayer>
                </a14:imgProps>
              </a:ext>
              <a:ext uri="{28A0092B-C50C-407E-A947-70E740481C1C}">
                <a14:useLocalDpi xmlns:a14="http://schemas.microsoft.com/office/drawing/2010/main" val="0"/>
              </a:ext>
            </a:extLst>
          </a:blip>
          <a:srcRect t="56889"/>
          <a:stretch/>
        </p:blipFill>
        <p:spPr>
          <a:xfrm>
            <a:off x="28644" y="8025177"/>
            <a:ext cx="6858000" cy="1847849"/>
          </a:xfrm>
          <a:prstGeom prst="rect">
            <a:avLst/>
          </a:prstGeom>
        </p:spPr>
      </p:pic>
      <p:sp>
        <p:nvSpPr>
          <p:cNvPr id="10" name="Retângulo 9">
            <a:extLst>
              <a:ext uri="{FF2B5EF4-FFF2-40B4-BE49-F238E27FC236}">
                <a16:creationId xmlns:a16="http://schemas.microsoft.com/office/drawing/2014/main" id="{65841DB5-6582-4A5D-903B-A1CD7E0FD068}"/>
              </a:ext>
            </a:extLst>
          </p:cNvPr>
          <p:cNvSpPr/>
          <p:nvPr/>
        </p:nvSpPr>
        <p:spPr>
          <a:xfrm>
            <a:off x="14855" y="1025316"/>
            <a:ext cx="6852789" cy="3358068"/>
          </a:xfrm>
          <a:prstGeom prst="rect">
            <a:avLst/>
          </a:prstGeom>
          <a:gradFill flip="none" rotWithShape="1">
            <a:gsLst>
              <a:gs pos="15000">
                <a:schemeClr val="tx1">
                  <a:alpha val="0"/>
                </a:schemeClr>
              </a:gs>
              <a:gs pos="37000">
                <a:schemeClr val="tx1"/>
              </a:gs>
              <a:gs pos="67000">
                <a:schemeClr val="tx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4" name="CaixaDeTexto 23">
            <a:extLst>
              <a:ext uri="{FF2B5EF4-FFF2-40B4-BE49-F238E27FC236}">
                <a16:creationId xmlns:a16="http://schemas.microsoft.com/office/drawing/2014/main" id="{7A7DE5A3-C3D9-4472-BEBE-F40C9D5874B6}"/>
              </a:ext>
            </a:extLst>
          </p:cNvPr>
          <p:cNvSpPr txBox="1"/>
          <p:nvPr/>
        </p:nvSpPr>
        <p:spPr>
          <a:xfrm>
            <a:off x="2825361" y="210351"/>
            <a:ext cx="1264566" cy="584775"/>
          </a:xfrm>
          <a:prstGeom prst="rect">
            <a:avLst/>
          </a:prstGeom>
          <a:noFill/>
        </p:spPr>
        <p:txBody>
          <a:bodyPr wrap="square" rtlCol="0">
            <a:spAutoFit/>
          </a:bodyPr>
          <a:lstStyle/>
          <a:p>
            <a:pPr algn="ctr"/>
            <a:r>
              <a:rPr lang="pt-BR" sz="3200" dirty="0" err="1">
                <a:solidFill>
                  <a:srgbClr val="FFFF00"/>
                </a:solidFill>
                <a:latin typeface="Agency FB" panose="020B0503020202020204" pitchFamily="34" charset="0"/>
              </a:rPr>
              <a:t>Kliping</a:t>
            </a:r>
            <a:r>
              <a:rPr lang="pt-BR" sz="3200" dirty="0">
                <a:solidFill>
                  <a:srgbClr val="FFFF00"/>
                </a:solidFill>
                <a:latin typeface="Agency FB" panose="020B0503020202020204" pitchFamily="34" charset="0"/>
              </a:rPr>
              <a:t> </a:t>
            </a:r>
          </a:p>
        </p:txBody>
      </p:sp>
      <p:pic>
        <p:nvPicPr>
          <p:cNvPr id="5" name="Imagem 4" descr="Uma imagem contendo Texto&#10;&#10;Descrição gerada automaticamente">
            <a:extLst>
              <a:ext uri="{FF2B5EF4-FFF2-40B4-BE49-F238E27FC236}">
                <a16:creationId xmlns:a16="http://schemas.microsoft.com/office/drawing/2014/main" id="{15DE2459-4E29-4039-9724-D81003D002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99288">
            <a:off x="618993" y="1348920"/>
            <a:ext cx="3998617" cy="39986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Imagem 1" descr="Interface gráfica do usuário, Aplicativo&#10;&#10;Descrição gerada automaticamente">
            <a:extLst>
              <a:ext uri="{FF2B5EF4-FFF2-40B4-BE49-F238E27FC236}">
                <a16:creationId xmlns:a16="http://schemas.microsoft.com/office/drawing/2014/main" id="{E89BA0DB-DCA1-4016-8A9D-969EDD5E7C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7537" y="3528769"/>
            <a:ext cx="3344780" cy="5949700"/>
          </a:xfrm>
          <a:prstGeom prst="rect">
            <a:avLst/>
          </a:prstGeom>
        </p:spPr>
      </p:pic>
    </p:spTree>
    <p:extLst>
      <p:ext uri="{BB962C8B-B14F-4D97-AF65-F5344CB8AC3E}">
        <p14:creationId xmlns:p14="http://schemas.microsoft.com/office/powerpoint/2010/main" val="10778605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a:extLst>
              <a:ext uri="{FF2B5EF4-FFF2-40B4-BE49-F238E27FC236}">
                <a16:creationId xmlns:a16="http://schemas.microsoft.com/office/drawing/2014/main" id="{7190885A-1553-46B2-81F9-ED480F09675B}"/>
              </a:ext>
            </a:extLst>
          </p:cNvPr>
          <p:cNvSpPr/>
          <p:nvPr/>
        </p:nvSpPr>
        <p:spPr>
          <a:xfrm>
            <a:off x="0" y="0"/>
            <a:ext cx="6858000" cy="9906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pic>
        <p:nvPicPr>
          <p:cNvPr id="16" name="Imagem 15" descr="Uma imagem contendo luz, tráfego, escuro, aceso&#10;&#10;Descrição gerada automaticamente">
            <a:extLst>
              <a:ext uri="{FF2B5EF4-FFF2-40B4-BE49-F238E27FC236}">
                <a16:creationId xmlns:a16="http://schemas.microsoft.com/office/drawing/2014/main" id="{25EE4887-CC51-4D9E-A405-38DFD4BDF62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1000" b="95667" l="556" r="99028">
                        <a14:foregroundMark x1="2083" y1="91556" x2="33264" y2="88667"/>
                        <a14:foregroundMark x1="33264" y1="88667" x2="94653" y2="91556"/>
                        <a14:foregroundMark x1="94653" y1="91556" x2="96181" y2="91222"/>
                        <a14:foregroundMark x1="98333" y1="71556" x2="99097" y2="82556"/>
                        <a14:foregroundMark x1="99097" y1="82556" x2="95556" y2="92444"/>
                        <a14:foregroundMark x1="95556" y1="92444" x2="93056" y2="94111"/>
                        <a14:foregroundMark x1="1319" y1="78222" x2="5903" y2="91111"/>
                        <a14:foregroundMark x1="5903" y1="91111" x2="10694" y2="93667"/>
                        <a14:foregroundMark x1="2847" y1="98667" x2="556" y2="86889"/>
                        <a14:foregroundMark x1="556" y1="86889" x2="2847" y2="76556"/>
                        <a14:foregroundMark x1="32153" y1="83222" x2="32431" y2="74444"/>
                        <a14:foregroundMark x1="30069" y1="70222" x2="30069" y2="68222"/>
                        <a14:foregroundMark x1="30417" y1="64444" x2="30069" y2="67556"/>
                        <a14:foregroundMark x1="40833" y1="67667" x2="41250" y2="69222"/>
                        <a14:backgroundMark x1="54097" y1="67333" x2="63750" y2="62111"/>
                        <a14:backgroundMark x1="63750" y1="62111" x2="72083" y2="61444"/>
                        <a14:backgroundMark x1="72083" y1="61444" x2="89167" y2="71222"/>
                        <a14:backgroundMark x1="89167" y1="71222" x2="92569" y2="76111"/>
                        <a14:backgroundMark x1="98819" y1="66111" x2="91458" y2="58444"/>
                        <a14:backgroundMark x1="91458" y1="58444" x2="85486" y2="66667"/>
                        <a14:backgroundMark x1="85486" y1="66667" x2="91806" y2="74000"/>
                        <a14:backgroundMark x1="91806" y1="74000" x2="92569" y2="74000"/>
                        <a14:backgroundMark x1="8889" y1="76111" x2="8889" y2="70667"/>
                        <a14:backgroundMark x1="6806" y1="75667" x2="7292" y2="64444"/>
                        <a14:backgroundMark x1="7292" y1="64444" x2="13472" y2="59000"/>
                        <a14:backgroundMark x1="13472" y1="59000" x2="21667" y2="58222"/>
                        <a14:backgroundMark x1="21667" y1="58222" x2="29514" y2="61778"/>
                        <a14:backgroundMark x1="29514" y1="61778" x2="37153" y2="60222"/>
                        <a14:backgroundMark x1="37153" y1="60222" x2="67014" y2="63111"/>
                        <a14:backgroundMark x1="67014" y1="63111" x2="81806" y2="60333"/>
                        <a14:backgroundMark x1="81806" y1="60333" x2="89653" y2="64889"/>
                        <a14:backgroundMark x1="89653" y1="64889" x2="95139" y2="71778"/>
                        <a14:backgroundMark x1="95139" y1="71778" x2="90069" y2="80778"/>
                        <a14:backgroundMark x1="90069" y1="80778" x2="78194" y2="65333"/>
                        <a14:backgroundMark x1="78194" y1="65333" x2="71181" y2="62333"/>
                        <a14:backgroundMark x1="71181" y1="62333" x2="47222" y2="69889"/>
                        <a14:backgroundMark x1="40917" y1="67612" x2="25069" y2="61889"/>
                        <a14:backgroundMark x1="47222" y1="69889" x2="42231" y2="68087"/>
                        <a14:backgroundMark x1="25069" y1="61889" x2="20000" y2="70667"/>
                        <a14:backgroundMark x1="20000" y1="70667" x2="16181" y2="59778"/>
                        <a14:backgroundMark x1="16181" y1="59778" x2="5000" y2="76556"/>
                        <a14:backgroundMark x1="63264" y1="80333" x2="62986" y2="69889"/>
                      </a14:backgroundRemoval>
                    </a14:imgEffect>
                  </a14:imgLayer>
                </a14:imgProps>
              </a:ext>
              <a:ext uri="{28A0092B-C50C-407E-A947-70E740481C1C}">
                <a14:useLocalDpi xmlns:a14="http://schemas.microsoft.com/office/drawing/2010/main" val="0"/>
              </a:ext>
            </a:extLst>
          </a:blip>
          <a:srcRect t="56889"/>
          <a:stretch/>
        </p:blipFill>
        <p:spPr>
          <a:xfrm>
            <a:off x="28644" y="8025177"/>
            <a:ext cx="6858000" cy="1847849"/>
          </a:xfrm>
          <a:prstGeom prst="rect">
            <a:avLst/>
          </a:prstGeom>
        </p:spPr>
      </p:pic>
      <p:sp>
        <p:nvSpPr>
          <p:cNvPr id="10" name="Retângulo 9">
            <a:extLst>
              <a:ext uri="{FF2B5EF4-FFF2-40B4-BE49-F238E27FC236}">
                <a16:creationId xmlns:a16="http://schemas.microsoft.com/office/drawing/2014/main" id="{65841DB5-6582-4A5D-903B-A1CD7E0FD068}"/>
              </a:ext>
            </a:extLst>
          </p:cNvPr>
          <p:cNvSpPr/>
          <p:nvPr/>
        </p:nvSpPr>
        <p:spPr>
          <a:xfrm>
            <a:off x="14855" y="1025316"/>
            <a:ext cx="6852789" cy="3358068"/>
          </a:xfrm>
          <a:prstGeom prst="rect">
            <a:avLst/>
          </a:prstGeom>
          <a:gradFill flip="none" rotWithShape="1">
            <a:gsLst>
              <a:gs pos="15000">
                <a:schemeClr val="tx1">
                  <a:alpha val="0"/>
                </a:schemeClr>
              </a:gs>
              <a:gs pos="37000">
                <a:schemeClr val="tx1"/>
              </a:gs>
              <a:gs pos="67000">
                <a:schemeClr val="tx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4" name="CaixaDeTexto 23">
            <a:extLst>
              <a:ext uri="{FF2B5EF4-FFF2-40B4-BE49-F238E27FC236}">
                <a16:creationId xmlns:a16="http://schemas.microsoft.com/office/drawing/2014/main" id="{7A7DE5A3-C3D9-4472-BEBE-F40C9D5874B6}"/>
              </a:ext>
            </a:extLst>
          </p:cNvPr>
          <p:cNvSpPr txBox="1"/>
          <p:nvPr/>
        </p:nvSpPr>
        <p:spPr>
          <a:xfrm>
            <a:off x="2825361" y="210351"/>
            <a:ext cx="1264566" cy="584775"/>
          </a:xfrm>
          <a:prstGeom prst="rect">
            <a:avLst/>
          </a:prstGeom>
          <a:noFill/>
        </p:spPr>
        <p:txBody>
          <a:bodyPr wrap="square" rtlCol="0">
            <a:spAutoFit/>
          </a:bodyPr>
          <a:lstStyle/>
          <a:p>
            <a:pPr algn="ctr"/>
            <a:r>
              <a:rPr lang="pt-BR" sz="3200" dirty="0" err="1">
                <a:solidFill>
                  <a:srgbClr val="FFFF00"/>
                </a:solidFill>
                <a:latin typeface="Agency FB" panose="020B0503020202020204" pitchFamily="34" charset="0"/>
              </a:rPr>
              <a:t>Kliping</a:t>
            </a:r>
            <a:r>
              <a:rPr lang="pt-BR" sz="3200" dirty="0">
                <a:solidFill>
                  <a:srgbClr val="FFFF00"/>
                </a:solidFill>
                <a:latin typeface="Agency FB" panose="020B0503020202020204" pitchFamily="34" charset="0"/>
              </a:rPr>
              <a:t> </a:t>
            </a:r>
          </a:p>
        </p:txBody>
      </p:sp>
      <p:pic>
        <p:nvPicPr>
          <p:cNvPr id="9" name="Imagem 8" descr="Texto&#10;&#10;Descrição gerada automaticamente">
            <a:extLst>
              <a:ext uri="{FF2B5EF4-FFF2-40B4-BE49-F238E27FC236}">
                <a16:creationId xmlns:a16="http://schemas.microsoft.com/office/drawing/2014/main" id="{9CCE9BBC-C516-4057-BCE9-6E20EC770D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57255">
            <a:off x="2825361" y="3758108"/>
            <a:ext cx="3596640" cy="5693664"/>
          </a:xfrm>
          <a:prstGeom prst="rect">
            <a:avLst/>
          </a:prstGeom>
        </p:spPr>
      </p:pic>
      <p:pic>
        <p:nvPicPr>
          <p:cNvPr id="12" name="Imagem 11" descr="Uma imagem contendo Logotipo&#10;&#10;Descrição gerada automaticamente">
            <a:extLst>
              <a:ext uri="{FF2B5EF4-FFF2-40B4-BE49-F238E27FC236}">
                <a16:creationId xmlns:a16="http://schemas.microsoft.com/office/drawing/2014/main" id="{D84C9E15-83BF-436B-8A53-C9F7EDC486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35702">
            <a:off x="679624" y="317134"/>
            <a:ext cx="3581400" cy="6515100"/>
          </a:xfrm>
          <a:prstGeom prst="rect">
            <a:avLst/>
          </a:prstGeom>
        </p:spPr>
      </p:pic>
    </p:spTree>
    <p:extLst>
      <p:ext uri="{BB962C8B-B14F-4D97-AF65-F5344CB8AC3E}">
        <p14:creationId xmlns:p14="http://schemas.microsoft.com/office/powerpoint/2010/main" val="1327657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a:extLst>
              <a:ext uri="{FF2B5EF4-FFF2-40B4-BE49-F238E27FC236}">
                <a16:creationId xmlns:a16="http://schemas.microsoft.com/office/drawing/2014/main" id="{7190885A-1553-46B2-81F9-ED480F09675B}"/>
              </a:ext>
            </a:extLst>
          </p:cNvPr>
          <p:cNvSpPr/>
          <p:nvPr/>
        </p:nvSpPr>
        <p:spPr>
          <a:xfrm>
            <a:off x="0" y="0"/>
            <a:ext cx="6858000" cy="9906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pic>
        <p:nvPicPr>
          <p:cNvPr id="16" name="Imagem 15" descr="Uma imagem contendo luz, tráfego, escuro, aceso&#10;&#10;Descrição gerada automaticamente">
            <a:extLst>
              <a:ext uri="{FF2B5EF4-FFF2-40B4-BE49-F238E27FC236}">
                <a16:creationId xmlns:a16="http://schemas.microsoft.com/office/drawing/2014/main" id="{25EE4887-CC51-4D9E-A405-38DFD4BDF62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1000" b="95667" l="556" r="99028">
                        <a14:foregroundMark x1="2083" y1="91556" x2="33264" y2="88667"/>
                        <a14:foregroundMark x1="33264" y1="88667" x2="94653" y2="91556"/>
                        <a14:foregroundMark x1="94653" y1="91556" x2="96181" y2="91222"/>
                        <a14:foregroundMark x1="98333" y1="71556" x2="99097" y2="82556"/>
                        <a14:foregroundMark x1="99097" y1="82556" x2="95556" y2="92444"/>
                        <a14:foregroundMark x1="95556" y1="92444" x2="93056" y2="94111"/>
                        <a14:foregroundMark x1="1319" y1="78222" x2="5903" y2="91111"/>
                        <a14:foregroundMark x1="5903" y1="91111" x2="10694" y2="93667"/>
                        <a14:foregroundMark x1="2847" y1="98667" x2="556" y2="86889"/>
                        <a14:foregroundMark x1="556" y1="86889" x2="2847" y2="76556"/>
                        <a14:foregroundMark x1="32153" y1="83222" x2="32431" y2="74444"/>
                        <a14:foregroundMark x1="30069" y1="70222" x2="30069" y2="68222"/>
                        <a14:foregroundMark x1="30417" y1="64444" x2="30069" y2="67556"/>
                        <a14:foregroundMark x1="40833" y1="67667" x2="41250" y2="69222"/>
                        <a14:backgroundMark x1="54097" y1="67333" x2="63750" y2="62111"/>
                        <a14:backgroundMark x1="63750" y1="62111" x2="72083" y2="61444"/>
                        <a14:backgroundMark x1="72083" y1="61444" x2="89167" y2="71222"/>
                        <a14:backgroundMark x1="89167" y1="71222" x2="92569" y2="76111"/>
                        <a14:backgroundMark x1="98819" y1="66111" x2="91458" y2="58444"/>
                        <a14:backgroundMark x1="91458" y1="58444" x2="85486" y2="66667"/>
                        <a14:backgroundMark x1="85486" y1="66667" x2="91806" y2="74000"/>
                        <a14:backgroundMark x1="91806" y1="74000" x2="92569" y2="74000"/>
                        <a14:backgroundMark x1="8889" y1="76111" x2="8889" y2="70667"/>
                        <a14:backgroundMark x1="6806" y1="75667" x2="7292" y2="64444"/>
                        <a14:backgroundMark x1="7292" y1="64444" x2="13472" y2="59000"/>
                        <a14:backgroundMark x1="13472" y1="59000" x2="21667" y2="58222"/>
                        <a14:backgroundMark x1="21667" y1="58222" x2="29514" y2="61778"/>
                        <a14:backgroundMark x1="29514" y1="61778" x2="37153" y2="60222"/>
                        <a14:backgroundMark x1="37153" y1="60222" x2="67014" y2="63111"/>
                        <a14:backgroundMark x1="67014" y1="63111" x2="81806" y2="60333"/>
                        <a14:backgroundMark x1="81806" y1="60333" x2="89653" y2="64889"/>
                        <a14:backgroundMark x1="89653" y1="64889" x2="95139" y2="71778"/>
                        <a14:backgroundMark x1="95139" y1="71778" x2="90069" y2="80778"/>
                        <a14:backgroundMark x1="90069" y1="80778" x2="78194" y2="65333"/>
                        <a14:backgroundMark x1="78194" y1="65333" x2="71181" y2="62333"/>
                        <a14:backgroundMark x1="71181" y1="62333" x2="47222" y2="69889"/>
                        <a14:backgroundMark x1="40917" y1="67612" x2="25069" y2="61889"/>
                        <a14:backgroundMark x1="47222" y1="69889" x2="42231" y2="68087"/>
                        <a14:backgroundMark x1="25069" y1="61889" x2="20000" y2="70667"/>
                        <a14:backgroundMark x1="20000" y1="70667" x2="16181" y2="59778"/>
                        <a14:backgroundMark x1="16181" y1="59778" x2="5000" y2="76556"/>
                        <a14:backgroundMark x1="63264" y1="80333" x2="62986" y2="69889"/>
                      </a14:backgroundRemoval>
                    </a14:imgEffect>
                  </a14:imgLayer>
                </a14:imgProps>
              </a:ext>
              <a:ext uri="{28A0092B-C50C-407E-A947-70E740481C1C}">
                <a14:useLocalDpi xmlns:a14="http://schemas.microsoft.com/office/drawing/2010/main" val="0"/>
              </a:ext>
            </a:extLst>
          </a:blip>
          <a:srcRect t="56889"/>
          <a:stretch/>
        </p:blipFill>
        <p:spPr>
          <a:xfrm>
            <a:off x="28644" y="8025177"/>
            <a:ext cx="6858000" cy="1847849"/>
          </a:xfrm>
          <a:prstGeom prst="rect">
            <a:avLst/>
          </a:prstGeom>
        </p:spPr>
      </p:pic>
      <p:sp>
        <p:nvSpPr>
          <p:cNvPr id="10" name="Retângulo 9">
            <a:extLst>
              <a:ext uri="{FF2B5EF4-FFF2-40B4-BE49-F238E27FC236}">
                <a16:creationId xmlns:a16="http://schemas.microsoft.com/office/drawing/2014/main" id="{65841DB5-6582-4A5D-903B-A1CD7E0FD068}"/>
              </a:ext>
            </a:extLst>
          </p:cNvPr>
          <p:cNvSpPr/>
          <p:nvPr/>
        </p:nvSpPr>
        <p:spPr>
          <a:xfrm>
            <a:off x="14855" y="1025316"/>
            <a:ext cx="6852789" cy="3358068"/>
          </a:xfrm>
          <a:prstGeom prst="rect">
            <a:avLst/>
          </a:prstGeom>
          <a:gradFill flip="none" rotWithShape="1">
            <a:gsLst>
              <a:gs pos="15000">
                <a:schemeClr val="tx1">
                  <a:alpha val="0"/>
                </a:schemeClr>
              </a:gs>
              <a:gs pos="37000">
                <a:schemeClr val="tx1"/>
              </a:gs>
              <a:gs pos="67000">
                <a:schemeClr val="tx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4" name="CaixaDeTexto 23">
            <a:extLst>
              <a:ext uri="{FF2B5EF4-FFF2-40B4-BE49-F238E27FC236}">
                <a16:creationId xmlns:a16="http://schemas.microsoft.com/office/drawing/2014/main" id="{7A7DE5A3-C3D9-4472-BEBE-F40C9D5874B6}"/>
              </a:ext>
            </a:extLst>
          </p:cNvPr>
          <p:cNvSpPr txBox="1"/>
          <p:nvPr/>
        </p:nvSpPr>
        <p:spPr>
          <a:xfrm>
            <a:off x="2825361" y="210351"/>
            <a:ext cx="1264566" cy="584775"/>
          </a:xfrm>
          <a:prstGeom prst="rect">
            <a:avLst/>
          </a:prstGeom>
          <a:noFill/>
        </p:spPr>
        <p:txBody>
          <a:bodyPr wrap="square" rtlCol="0">
            <a:spAutoFit/>
          </a:bodyPr>
          <a:lstStyle/>
          <a:p>
            <a:pPr algn="ctr"/>
            <a:r>
              <a:rPr lang="pt-BR" sz="3200" dirty="0" err="1">
                <a:solidFill>
                  <a:srgbClr val="FFFF00"/>
                </a:solidFill>
                <a:latin typeface="Agency FB" panose="020B0503020202020204" pitchFamily="34" charset="0"/>
              </a:rPr>
              <a:t>Kliping</a:t>
            </a:r>
            <a:r>
              <a:rPr lang="pt-BR" sz="3200" dirty="0">
                <a:solidFill>
                  <a:srgbClr val="FFFF00"/>
                </a:solidFill>
                <a:latin typeface="Agency FB" panose="020B0503020202020204" pitchFamily="34" charset="0"/>
              </a:rPr>
              <a:t> </a:t>
            </a:r>
          </a:p>
        </p:txBody>
      </p:sp>
      <p:pic>
        <p:nvPicPr>
          <p:cNvPr id="3" name="Imagem 2" descr="Uma imagem contendo Interface gráfica do usuário&#10;&#10;Descrição gerada automaticamente">
            <a:extLst>
              <a:ext uri="{FF2B5EF4-FFF2-40B4-BE49-F238E27FC236}">
                <a16:creationId xmlns:a16="http://schemas.microsoft.com/office/drawing/2014/main" id="{03698B7A-55EF-45C2-B600-80B1AC1B66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99120">
            <a:off x="522598" y="1038859"/>
            <a:ext cx="3633536" cy="36335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Imagem 1" descr="Uma imagem contendo Texto&#10;&#10;Descrição gerada automaticamente">
            <a:extLst>
              <a:ext uri="{FF2B5EF4-FFF2-40B4-BE49-F238E27FC236}">
                <a16:creationId xmlns:a16="http://schemas.microsoft.com/office/drawing/2014/main" id="{E903CF88-11DC-4907-87B2-E5D77A8BFE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9556" y="4284819"/>
            <a:ext cx="3624103" cy="5278491"/>
          </a:xfrm>
          <a:prstGeom prst="rect">
            <a:avLst/>
          </a:prstGeom>
        </p:spPr>
      </p:pic>
    </p:spTree>
    <p:extLst>
      <p:ext uri="{BB962C8B-B14F-4D97-AF65-F5344CB8AC3E}">
        <p14:creationId xmlns:p14="http://schemas.microsoft.com/office/powerpoint/2010/main" val="2443136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a:extLst>
              <a:ext uri="{FF2B5EF4-FFF2-40B4-BE49-F238E27FC236}">
                <a16:creationId xmlns:a16="http://schemas.microsoft.com/office/drawing/2014/main" id="{7190885A-1553-46B2-81F9-ED480F09675B}"/>
              </a:ext>
            </a:extLst>
          </p:cNvPr>
          <p:cNvSpPr/>
          <p:nvPr/>
        </p:nvSpPr>
        <p:spPr>
          <a:xfrm>
            <a:off x="0" y="0"/>
            <a:ext cx="6858000" cy="9906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pic>
        <p:nvPicPr>
          <p:cNvPr id="16" name="Imagem 15" descr="Uma imagem contendo luz, tráfego, escuro, aceso&#10;&#10;Descrição gerada automaticamente">
            <a:extLst>
              <a:ext uri="{FF2B5EF4-FFF2-40B4-BE49-F238E27FC236}">
                <a16:creationId xmlns:a16="http://schemas.microsoft.com/office/drawing/2014/main" id="{25EE4887-CC51-4D9E-A405-38DFD4BDF62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1000" b="95667" l="556" r="99028">
                        <a14:foregroundMark x1="2083" y1="91556" x2="33264" y2="88667"/>
                        <a14:foregroundMark x1="33264" y1="88667" x2="94653" y2="91556"/>
                        <a14:foregroundMark x1="94653" y1="91556" x2="96181" y2="91222"/>
                        <a14:foregroundMark x1="98333" y1="71556" x2="99097" y2="82556"/>
                        <a14:foregroundMark x1="99097" y1="82556" x2="95556" y2="92444"/>
                        <a14:foregroundMark x1="95556" y1="92444" x2="93056" y2="94111"/>
                        <a14:foregroundMark x1="1319" y1="78222" x2="5903" y2="91111"/>
                        <a14:foregroundMark x1="5903" y1="91111" x2="10694" y2="93667"/>
                        <a14:foregroundMark x1="2847" y1="98667" x2="556" y2="86889"/>
                        <a14:foregroundMark x1="556" y1="86889" x2="2847" y2="76556"/>
                        <a14:foregroundMark x1="32153" y1="83222" x2="32431" y2="74444"/>
                        <a14:foregroundMark x1="30069" y1="70222" x2="30069" y2="68222"/>
                        <a14:foregroundMark x1="30417" y1="64444" x2="30069" y2="67556"/>
                        <a14:foregroundMark x1="40833" y1="67667" x2="41250" y2="69222"/>
                        <a14:backgroundMark x1="54097" y1="67333" x2="63750" y2="62111"/>
                        <a14:backgroundMark x1="63750" y1="62111" x2="72083" y2="61444"/>
                        <a14:backgroundMark x1="72083" y1="61444" x2="89167" y2="71222"/>
                        <a14:backgroundMark x1="89167" y1="71222" x2="92569" y2="76111"/>
                        <a14:backgroundMark x1="98819" y1="66111" x2="91458" y2="58444"/>
                        <a14:backgroundMark x1="91458" y1="58444" x2="85486" y2="66667"/>
                        <a14:backgroundMark x1="85486" y1="66667" x2="91806" y2="74000"/>
                        <a14:backgroundMark x1="91806" y1="74000" x2="92569" y2="74000"/>
                        <a14:backgroundMark x1="8889" y1="76111" x2="8889" y2="70667"/>
                        <a14:backgroundMark x1="6806" y1="75667" x2="7292" y2="64444"/>
                        <a14:backgroundMark x1="7292" y1="64444" x2="13472" y2="59000"/>
                        <a14:backgroundMark x1="13472" y1="59000" x2="21667" y2="58222"/>
                        <a14:backgroundMark x1="21667" y1="58222" x2="29514" y2="61778"/>
                        <a14:backgroundMark x1="29514" y1="61778" x2="37153" y2="60222"/>
                        <a14:backgroundMark x1="37153" y1="60222" x2="67014" y2="63111"/>
                        <a14:backgroundMark x1="67014" y1="63111" x2="81806" y2="60333"/>
                        <a14:backgroundMark x1="81806" y1="60333" x2="89653" y2="64889"/>
                        <a14:backgroundMark x1="89653" y1="64889" x2="95139" y2="71778"/>
                        <a14:backgroundMark x1="95139" y1="71778" x2="90069" y2="80778"/>
                        <a14:backgroundMark x1="90069" y1="80778" x2="78194" y2="65333"/>
                        <a14:backgroundMark x1="78194" y1="65333" x2="71181" y2="62333"/>
                        <a14:backgroundMark x1="71181" y1="62333" x2="47222" y2="69889"/>
                        <a14:backgroundMark x1="40917" y1="67612" x2="25069" y2="61889"/>
                        <a14:backgroundMark x1="47222" y1="69889" x2="42231" y2="68087"/>
                        <a14:backgroundMark x1="25069" y1="61889" x2="20000" y2="70667"/>
                        <a14:backgroundMark x1="20000" y1="70667" x2="16181" y2="59778"/>
                        <a14:backgroundMark x1="16181" y1="59778" x2="5000" y2="76556"/>
                        <a14:backgroundMark x1="63264" y1="80333" x2="62986" y2="69889"/>
                      </a14:backgroundRemoval>
                    </a14:imgEffect>
                  </a14:imgLayer>
                </a14:imgProps>
              </a:ext>
              <a:ext uri="{28A0092B-C50C-407E-A947-70E740481C1C}">
                <a14:useLocalDpi xmlns:a14="http://schemas.microsoft.com/office/drawing/2010/main" val="0"/>
              </a:ext>
            </a:extLst>
          </a:blip>
          <a:srcRect t="56889"/>
          <a:stretch/>
        </p:blipFill>
        <p:spPr>
          <a:xfrm>
            <a:off x="28644" y="8025177"/>
            <a:ext cx="6858000" cy="1847849"/>
          </a:xfrm>
          <a:prstGeom prst="rect">
            <a:avLst/>
          </a:prstGeom>
        </p:spPr>
      </p:pic>
      <p:sp>
        <p:nvSpPr>
          <p:cNvPr id="10" name="Retângulo 9">
            <a:extLst>
              <a:ext uri="{FF2B5EF4-FFF2-40B4-BE49-F238E27FC236}">
                <a16:creationId xmlns:a16="http://schemas.microsoft.com/office/drawing/2014/main" id="{65841DB5-6582-4A5D-903B-A1CD7E0FD068}"/>
              </a:ext>
            </a:extLst>
          </p:cNvPr>
          <p:cNvSpPr/>
          <p:nvPr/>
        </p:nvSpPr>
        <p:spPr>
          <a:xfrm>
            <a:off x="14855" y="1025316"/>
            <a:ext cx="6852789" cy="3358068"/>
          </a:xfrm>
          <a:prstGeom prst="rect">
            <a:avLst/>
          </a:prstGeom>
          <a:gradFill flip="none" rotWithShape="1">
            <a:gsLst>
              <a:gs pos="15000">
                <a:schemeClr val="tx1">
                  <a:alpha val="0"/>
                </a:schemeClr>
              </a:gs>
              <a:gs pos="37000">
                <a:schemeClr val="tx1"/>
              </a:gs>
              <a:gs pos="67000">
                <a:schemeClr val="tx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4" name="CaixaDeTexto 23">
            <a:extLst>
              <a:ext uri="{FF2B5EF4-FFF2-40B4-BE49-F238E27FC236}">
                <a16:creationId xmlns:a16="http://schemas.microsoft.com/office/drawing/2014/main" id="{7A7DE5A3-C3D9-4472-BEBE-F40C9D5874B6}"/>
              </a:ext>
            </a:extLst>
          </p:cNvPr>
          <p:cNvSpPr txBox="1"/>
          <p:nvPr/>
        </p:nvSpPr>
        <p:spPr>
          <a:xfrm>
            <a:off x="2825361" y="210351"/>
            <a:ext cx="1264566" cy="584775"/>
          </a:xfrm>
          <a:prstGeom prst="rect">
            <a:avLst/>
          </a:prstGeom>
          <a:noFill/>
        </p:spPr>
        <p:txBody>
          <a:bodyPr wrap="square" rtlCol="0">
            <a:spAutoFit/>
          </a:bodyPr>
          <a:lstStyle/>
          <a:p>
            <a:pPr algn="ctr"/>
            <a:r>
              <a:rPr lang="pt-BR" sz="3200" dirty="0" err="1">
                <a:solidFill>
                  <a:srgbClr val="FFFF00"/>
                </a:solidFill>
                <a:latin typeface="Agency FB" panose="020B0503020202020204" pitchFamily="34" charset="0"/>
              </a:rPr>
              <a:t>Kliping</a:t>
            </a:r>
            <a:r>
              <a:rPr lang="pt-BR" sz="3200" dirty="0">
                <a:solidFill>
                  <a:srgbClr val="FFFF00"/>
                </a:solidFill>
                <a:latin typeface="Agency FB" panose="020B0503020202020204" pitchFamily="34" charset="0"/>
              </a:rPr>
              <a:t> </a:t>
            </a:r>
          </a:p>
        </p:txBody>
      </p:sp>
      <p:pic>
        <p:nvPicPr>
          <p:cNvPr id="3" name="Imagem 2" descr="Interface gráfica do usuário, Site&#10;&#10;Descrição gerada automaticamente">
            <a:extLst>
              <a:ext uri="{FF2B5EF4-FFF2-40B4-BE49-F238E27FC236}">
                <a16:creationId xmlns:a16="http://schemas.microsoft.com/office/drawing/2014/main" id="{DB4ED384-B382-4CA4-A4AE-82793DDC54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5548">
            <a:off x="2684474" y="4046620"/>
            <a:ext cx="3681680" cy="5199458"/>
          </a:xfrm>
          <a:prstGeom prst="rect">
            <a:avLst/>
          </a:prstGeom>
        </p:spPr>
      </p:pic>
      <p:pic>
        <p:nvPicPr>
          <p:cNvPr id="6" name="Imagem 5" descr="Interface gráfica do usuário&#10;&#10;Descrição gerada automaticamente">
            <a:extLst>
              <a:ext uri="{FF2B5EF4-FFF2-40B4-BE49-F238E27FC236}">
                <a16:creationId xmlns:a16="http://schemas.microsoft.com/office/drawing/2014/main" id="{4C0C7194-736A-41A4-96FE-CBFAC191E60F}"/>
              </a:ext>
            </a:extLst>
          </p:cNvPr>
          <p:cNvPicPr>
            <a:picLocks noChangeAspect="1"/>
          </p:cNvPicPr>
          <p:nvPr/>
        </p:nvPicPr>
        <p:blipFill rotWithShape="1">
          <a:blip r:embed="rId5">
            <a:extLst>
              <a:ext uri="{28A0092B-C50C-407E-A947-70E740481C1C}">
                <a14:useLocalDpi xmlns:a14="http://schemas.microsoft.com/office/drawing/2010/main" val="0"/>
              </a:ext>
            </a:extLst>
          </a:blip>
          <a:srcRect b="14917"/>
          <a:stretch/>
        </p:blipFill>
        <p:spPr>
          <a:xfrm rot="409401">
            <a:off x="794613" y="1032610"/>
            <a:ext cx="3059061" cy="5646625"/>
          </a:xfrm>
          <a:prstGeom prst="rect">
            <a:avLst/>
          </a:prstGeom>
        </p:spPr>
      </p:pic>
    </p:spTree>
    <p:extLst>
      <p:ext uri="{BB962C8B-B14F-4D97-AF65-F5344CB8AC3E}">
        <p14:creationId xmlns:p14="http://schemas.microsoft.com/office/powerpoint/2010/main" val="42066805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a:extLst>
              <a:ext uri="{FF2B5EF4-FFF2-40B4-BE49-F238E27FC236}">
                <a16:creationId xmlns:a16="http://schemas.microsoft.com/office/drawing/2014/main" id="{7190885A-1553-46B2-81F9-ED480F09675B}"/>
              </a:ext>
            </a:extLst>
          </p:cNvPr>
          <p:cNvSpPr/>
          <p:nvPr/>
        </p:nvSpPr>
        <p:spPr>
          <a:xfrm>
            <a:off x="0" y="0"/>
            <a:ext cx="6858000" cy="9906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10" name="Retângulo 9">
            <a:extLst>
              <a:ext uri="{FF2B5EF4-FFF2-40B4-BE49-F238E27FC236}">
                <a16:creationId xmlns:a16="http://schemas.microsoft.com/office/drawing/2014/main" id="{65841DB5-6582-4A5D-903B-A1CD7E0FD068}"/>
              </a:ext>
            </a:extLst>
          </p:cNvPr>
          <p:cNvSpPr/>
          <p:nvPr/>
        </p:nvSpPr>
        <p:spPr>
          <a:xfrm>
            <a:off x="14855" y="1025316"/>
            <a:ext cx="6852789" cy="3358068"/>
          </a:xfrm>
          <a:prstGeom prst="rect">
            <a:avLst/>
          </a:prstGeom>
          <a:gradFill flip="none" rotWithShape="1">
            <a:gsLst>
              <a:gs pos="15000">
                <a:schemeClr val="tx1">
                  <a:alpha val="0"/>
                </a:schemeClr>
              </a:gs>
              <a:gs pos="37000">
                <a:schemeClr val="tx1"/>
              </a:gs>
              <a:gs pos="67000">
                <a:schemeClr val="tx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4" name="CaixaDeTexto 23">
            <a:extLst>
              <a:ext uri="{FF2B5EF4-FFF2-40B4-BE49-F238E27FC236}">
                <a16:creationId xmlns:a16="http://schemas.microsoft.com/office/drawing/2014/main" id="{7A7DE5A3-C3D9-4472-BEBE-F40C9D5874B6}"/>
              </a:ext>
            </a:extLst>
          </p:cNvPr>
          <p:cNvSpPr txBox="1"/>
          <p:nvPr/>
        </p:nvSpPr>
        <p:spPr>
          <a:xfrm>
            <a:off x="986590" y="1199528"/>
            <a:ext cx="4403558" cy="584775"/>
          </a:xfrm>
          <a:prstGeom prst="rect">
            <a:avLst/>
          </a:prstGeom>
          <a:noFill/>
        </p:spPr>
        <p:txBody>
          <a:bodyPr wrap="square" rtlCol="0">
            <a:spAutoFit/>
          </a:bodyPr>
          <a:lstStyle/>
          <a:p>
            <a:pPr algn="ctr"/>
            <a:r>
              <a:rPr lang="pt-BR" sz="3200" b="1" dirty="0">
                <a:solidFill>
                  <a:srgbClr val="FFFF00"/>
                </a:solidFill>
                <a:latin typeface="Agency FB" panose="020B0503020202020204" pitchFamily="34" charset="0"/>
              </a:rPr>
              <a:t>Carta na Manga na WEB</a:t>
            </a:r>
            <a:r>
              <a:rPr lang="pt-BR" sz="3200" dirty="0">
                <a:solidFill>
                  <a:srgbClr val="FFFF00"/>
                </a:solidFill>
                <a:latin typeface="Agency FB" panose="020B0503020202020204" pitchFamily="34" charset="0"/>
              </a:rPr>
              <a:t> </a:t>
            </a:r>
          </a:p>
        </p:txBody>
      </p:sp>
      <p:sp>
        <p:nvSpPr>
          <p:cNvPr id="2" name="CaixaDeTexto 1">
            <a:extLst>
              <a:ext uri="{FF2B5EF4-FFF2-40B4-BE49-F238E27FC236}">
                <a16:creationId xmlns:a16="http://schemas.microsoft.com/office/drawing/2014/main" id="{3973D519-9B50-4D35-9C03-DF6A414DB9E4}"/>
              </a:ext>
            </a:extLst>
          </p:cNvPr>
          <p:cNvSpPr txBox="1"/>
          <p:nvPr/>
        </p:nvSpPr>
        <p:spPr>
          <a:xfrm>
            <a:off x="577516" y="1491916"/>
            <a:ext cx="5702968" cy="5632311"/>
          </a:xfrm>
          <a:prstGeom prst="rect">
            <a:avLst/>
          </a:prstGeom>
          <a:noFill/>
        </p:spPr>
        <p:txBody>
          <a:bodyPr wrap="square" rtlCol="0">
            <a:spAutoFit/>
          </a:bodyPr>
          <a:lstStyle/>
          <a:p>
            <a:endParaRPr lang="pt-BR" dirty="0">
              <a:solidFill>
                <a:schemeClr val="bg1"/>
              </a:solidFill>
            </a:endParaRPr>
          </a:p>
          <a:p>
            <a:endParaRPr lang="pt-BR" dirty="0">
              <a:solidFill>
                <a:schemeClr val="bg1"/>
              </a:solidFill>
            </a:endParaRPr>
          </a:p>
          <a:p>
            <a:r>
              <a:rPr lang="pt-BR" dirty="0">
                <a:solidFill>
                  <a:schemeClr val="bg1"/>
                </a:solidFill>
                <a:hlinkClick r:id="rId2">
                  <a:extLst>
                    <a:ext uri="{A12FA001-AC4F-418D-AE19-62706E023703}">
                      <ahyp:hlinkClr xmlns:ahyp="http://schemas.microsoft.com/office/drawing/2018/hyperlinkcolor" val="tx"/>
                    </a:ext>
                  </a:extLst>
                </a:hlinkClick>
              </a:rPr>
              <a:t>https://roraimaemfoco.com/roraima-tera-o-primeiro-moto-acampamento-em-novembro/</a:t>
            </a:r>
            <a:endParaRPr lang="pt-BR" dirty="0">
              <a:solidFill>
                <a:schemeClr val="bg1"/>
              </a:solidFill>
            </a:endParaRPr>
          </a:p>
          <a:p>
            <a:endParaRPr lang="pt-BR" dirty="0">
              <a:solidFill>
                <a:schemeClr val="bg1"/>
              </a:solidFill>
            </a:endParaRPr>
          </a:p>
          <a:p>
            <a:r>
              <a:rPr lang="pt-BR" dirty="0">
                <a:solidFill>
                  <a:schemeClr val="bg1"/>
                </a:solidFill>
                <a:hlinkClick r:id="rId3">
                  <a:extLst>
                    <a:ext uri="{A12FA001-AC4F-418D-AE19-62706E023703}">
                      <ahyp:hlinkClr xmlns:ahyp="http://schemas.microsoft.com/office/drawing/2018/hyperlinkcolor" val="tx"/>
                    </a:ext>
                  </a:extLst>
                </a:hlinkClick>
              </a:rPr>
              <a:t>http://roraimarocknroll.blogspot.com/2019/05/show-carta-na-manga-destaca-repertorio.html</a:t>
            </a:r>
            <a:endParaRPr lang="pt-BR" dirty="0">
              <a:solidFill>
                <a:schemeClr val="bg1"/>
              </a:solidFill>
            </a:endParaRPr>
          </a:p>
          <a:p>
            <a:endParaRPr lang="pt-BR" dirty="0">
              <a:solidFill>
                <a:schemeClr val="bg1"/>
              </a:solidFill>
            </a:endParaRPr>
          </a:p>
          <a:p>
            <a:r>
              <a:rPr lang="pt-BR" dirty="0">
                <a:solidFill>
                  <a:schemeClr val="bg1"/>
                </a:solidFill>
                <a:hlinkClick r:id="rId4">
                  <a:extLst>
                    <a:ext uri="{A12FA001-AC4F-418D-AE19-62706E023703}">
                      <ahyp:hlinkClr xmlns:ahyp="http://schemas.microsoft.com/office/drawing/2018/hyperlinkcolor" val="tx"/>
                    </a:ext>
                  </a:extLst>
                </a:hlinkClick>
              </a:rPr>
              <a:t>https://folhabv.com.br/noticia/VARIEDADES/Cultura/Carta-na-Manga-destaca-repertorio-nacional-e-internacional/53909</a:t>
            </a:r>
            <a:endParaRPr lang="pt-BR" dirty="0">
              <a:solidFill>
                <a:schemeClr val="bg1"/>
              </a:solidFill>
            </a:endParaRPr>
          </a:p>
          <a:p>
            <a:endParaRPr lang="pt-BR" dirty="0">
              <a:solidFill>
                <a:schemeClr val="bg1"/>
              </a:solidFill>
            </a:endParaRPr>
          </a:p>
          <a:p>
            <a:r>
              <a:rPr lang="pt-BR" dirty="0">
                <a:solidFill>
                  <a:schemeClr val="bg1"/>
                </a:solidFill>
              </a:rPr>
              <a:t>https://folhabv.com.br/noticia/VARIEDADES/Cultura/Carta-na-Manga--Show-marca-despedida-de-vocalista/61700</a:t>
            </a:r>
          </a:p>
          <a:p>
            <a:endParaRPr lang="pt-BR" dirty="0">
              <a:solidFill>
                <a:schemeClr val="bg1"/>
              </a:solidFill>
            </a:endParaRPr>
          </a:p>
          <a:p>
            <a:endParaRPr lang="pt-BR" dirty="0">
              <a:solidFill>
                <a:schemeClr val="bg1"/>
              </a:solidFill>
            </a:endParaRPr>
          </a:p>
          <a:p>
            <a:r>
              <a:rPr lang="pt-BR" dirty="0">
                <a:solidFill>
                  <a:schemeClr val="bg1"/>
                </a:solidFill>
              </a:rPr>
              <a:t>http://blogdaiara.com.br/2019/11/06/camping-moto-rock/</a:t>
            </a:r>
          </a:p>
          <a:p>
            <a:r>
              <a:rPr lang="pt-BR" dirty="0">
                <a:solidFill>
                  <a:schemeClr val="bg1"/>
                </a:solidFill>
              </a:rPr>
              <a:t> </a:t>
            </a:r>
          </a:p>
          <a:p>
            <a:endParaRPr lang="pt-BR" dirty="0">
              <a:solidFill>
                <a:schemeClr val="bg1"/>
              </a:solidFill>
            </a:endParaRPr>
          </a:p>
          <a:p>
            <a:endParaRPr lang="pt-BR" dirty="0">
              <a:solidFill>
                <a:schemeClr val="bg1"/>
              </a:solidFill>
            </a:endParaRPr>
          </a:p>
        </p:txBody>
      </p:sp>
      <p:sp>
        <p:nvSpPr>
          <p:cNvPr id="4" name="CaixaDeTexto 3">
            <a:extLst>
              <a:ext uri="{FF2B5EF4-FFF2-40B4-BE49-F238E27FC236}">
                <a16:creationId xmlns:a16="http://schemas.microsoft.com/office/drawing/2014/main" id="{EFF1DF39-14A0-4441-8A2E-EE1B9EB6940B}"/>
              </a:ext>
            </a:extLst>
          </p:cNvPr>
          <p:cNvSpPr txBox="1"/>
          <p:nvPr/>
        </p:nvSpPr>
        <p:spPr>
          <a:xfrm>
            <a:off x="282813" y="8002939"/>
            <a:ext cx="5811111" cy="830997"/>
          </a:xfrm>
          <a:prstGeom prst="rect">
            <a:avLst/>
          </a:prstGeom>
          <a:noFill/>
        </p:spPr>
        <p:txBody>
          <a:bodyPr wrap="square" rtlCol="0">
            <a:spAutoFit/>
          </a:bodyPr>
          <a:lstStyle/>
          <a:p>
            <a:pPr algn="ctr"/>
            <a:r>
              <a:rPr lang="pt-BR" sz="4800" dirty="0">
                <a:solidFill>
                  <a:srgbClr val="FFFF00"/>
                </a:solidFill>
                <a:latin typeface="Agency FB" panose="020B0503020202020204" pitchFamily="34" charset="0"/>
                <a:cs typeface="Aharoni" panose="020B0604020202020204" pitchFamily="2" charset="-79"/>
              </a:rPr>
              <a:t>Contato – 99141 8502 </a:t>
            </a:r>
          </a:p>
        </p:txBody>
      </p:sp>
    </p:spTree>
    <p:extLst>
      <p:ext uri="{BB962C8B-B14F-4D97-AF65-F5344CB8AC3E}">
        <p14:creationId xmlns:p14="http://schemas.microsoft.com/office/powerpoint/2010/main" val="1733031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a:extLst>
              <a:ext uri="{FF2B5EF4-FFF2-40B4-BE49-F238E27FC236}">
                <a16:creationId xmlns:a16="http://schemas.microsoft.com/office/drawing/2014/main" id="{7190885A-1553-46B2-81F9-ED480F09675B}"/>
              </a:ext>
            </a:extLst>
          </p:cNvPr>
          <p:cNvSpPr/>
          <p:nvPr/>
        </p:nvSpPr>
        <p:spPr>
          <a:xfrm>
            <a:off x="0" y="0"/>
            <a:ext cx="6858000" cy="9906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10" name="Retângulo 9">
            <a:extLst>
              <a:ext uri="{FF2B5EF4-FFF2-40B4-BE49-F238E27FC236}">
                <a16:creationId xmlns:a16="http://schemas.microsoft.com/office/drawing/2014/main" id="{65841DB5-6582-4A5D-903B-A1CD7E0FD068}"/>
              </a:ext>
            </a:extLst>
          </p:cNvPr>
          <p:cNvSpPr/>
          <p:nvPr/>
        </p:nvSpPr>
        <p:spPr>
          <a:xfrm>
            <a:off x="14855" y="1025316"/>
            <a:ext cx="6852789" cy="3358068"/>
          </a:xfrm>
          <a:prstGeom prst="rect">
            <a:avLst/>
          </a:prstGeom>
          <a:gradFill flip="none" rotWithShape="1">
            <a:gsLst>
              <a:gs pos="15000">
                <a:schemeClr val="tx1">
                  <a:alpha val="0"/>
                </a:schemeClr>
              </a:gs>
              <a:gs pos="37000">
                <a:schemeClr val="tx1"/>
              </a:gs>
              <a:gs pos="67000">
                <a:schemeClr val="tx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4" name="CaixaDeTexto 23">
            <a:extLst>
              <a:ext uri="{FF2B5EF4-FFF2-40B4-BE49-F238E27FC236}">
                <a16:creationId xmlns:a16="http://schemas.microsoft.com/office/drawing/2014/main" id="{7A7DE5A3-C3D9-4472-BEBE-F40C9D5874B6}"/>
              </a:ext>
            </a:extLst>
          </p:cNvPr>
          <p:cNvSpPr txBox="1"/>
          <p:nvPr/>
        </p:nvSpPr>
        <p:spPr>
          <a:xfrm>
            <a:off x="893310" y="220271"/>
            <a:ext cx="4403558" cy="584775"/>
          </a:xfrm>
          <a:prstGeom prst="rect">
            <a:avLst/>
          </a:prstGeom>
          <a:noFill/>
        </p:spPr>
        <p:txBody>
          <a:bodyPr wrap="square" rtlCol="0">
            <a:spAutoFit/>
          </a:bodyPr>
          <a:lstStyle/>
          <a:p>
            <a:pPr algn="ctr"/>
            <a:r>
              <a:rPr lang="pt-BR" sz="3200" b="1" dirty="0">
                <a:solidFill>
                  <a:srgbClr val="FFFF00"/>
                </a:solidFill>
                <a:latin typeface="Agency FB" panose="020B0503020202020204" pitchFamily="34" charset="0"/>
              </a:rPr>
              <a:t>PROPOSTA</a:t>
            </a:r>
            <a:endParaRPr lang="pt-BR" sz="3200" dirty="0">
              <a:solidFill>
                <a:srgbClr val="FFFF00"/>
              </a:solidFill>
              <a:latin typeface="Agency FB" panose="020B0503020202020204" pitchFamily="34" charset="0"/>
            </a:endParaRPr>
          </a:p>
        </p:txBody>
      </p:sp>
      <p:sp>
        <p:nvSpPr>
          <p:cNvPr id="2" name="CaixaDeTexto 1">
            <a:extLst>
              <a:ext uri="{FF2B5EF4-FFF2-40B4-BE49-F238E27FC236}">
                <a16:creationId xmlns:a16="http://schemas.microsoft.com/office/drawing/2014/main" id="{3973D519-9B50-4D35-9C03-DF6A414DB9E4}"/>
              </a:ext>
            </a:extLst>
          </p:cNvPr>
          <p:cNvSpPr txBox="1"/>
          <p:nvPr/>
        </p:nvSpPr>
        <p:spPr>
          <a:xfrm>
            <a:off x="589765" y="770625"/>
            <a:ext cx="5702968" cy="8894743"/>
          </a:xfrm>
          <a:prstGeom prst="rect">
            <a:avLst/>
          </a:prstGeom>
          <a:noFill/>
        </p:spPr>
        <p:txBody>
          <a:bodyPr wrap="square" rtlCol="0">
            <a:spAutoFit/>
          </a:bodyPr>
          <a:lstStyle/>
          <a:p>
            <a:r>
              <a:rPr lang="pt-BR" sz="2400" dirty="0">
                <a:solidFill>
                  <a:schemeClr val="bg1"/>
                </a:solidFill>
              </a:rPr>
              <a:t>Proposta de apresentação artística-Banda Carta na Manga vem com um repertório Pop Rock e MPB , próprio para apresentações em Shows, apresentações culturais, feiras, congresso etc. No repertório a banda apresenta músicas de artistas e bandas consagradas com as listadas abaixo:</a:t>
            </a:r>
          </a:p>
          <a:p>
            <a:endParaRPr lang="pt-BR" sz="2400" dirty="0">
              <a:solidFill>
                <a:schemeClr val="bg1"/>
              </a:solidFill>
            </a:endParaRPr>
          </a:p>
          <a:p>
            <a:r>
              <a:rPr lang="pt-BR" sz="2000" dirty="0">
                <a:solidFill>
                  <a:schemeClr val="bg1"/>
                </a:solidFill>
              </a:rPr>
              <a:t> Tédio – Biquini Cavadão</a:t>
            </a:r>
          </a:p>
          <a:p>
            <a:r>
              <a:rPr lang="pt-BR" sz="2000" dirty="0">
                <a:solidFill>
                  <a:schemeClr val="bg1"/>
                </a:solidFill>
              </a:rPr>
              <a:t>Camila – Nenhum de </a:t>
            </a:r>
            <a:r>
              <a:rPr lang="pt-BR" sz="2000" dirty="0" err="1">
                <a:solidFill>
                  <a:schemeClr val="bg1"/>
                </a:solidFill>
              </a:rPr>
              <a:t>NósEu</a:t>
            </a:r>
            <a:r>
              <a:rPr lang="pt-BR" sz="2000" dirty="0">
                <a:solidFill>
                  <a:schemeClr val="bg1"/>
                </a:solidFill>
              </a:rPr>
              <a:t> quero sempre Mais – Banda Ira </a:t>
            </a:r>
          </a:p>
          <a:p>
            <a:r>
              <a:rPr lang="pt-BR" sz="2000" dirty="0">
                <a:solidFill>
                  <a:schemeClr val="bg1"/>
                </a:solidFill>
              </a:rPr>
              <a:t>Erva Venenosa – Rita Lee</a:t>
            </a:r>
          </a:p>
          <a:p>
            <a:r>
              <a:rPr lang="pt-BR" sz="2000" dirty="0">
                <a:solidFill>
                  <a:schemeClr val="bg1"/>
                </a:solidFill>
              </a:rPr>
              <a:t>Há tempos – Legião Urbana</a:t>
            </a:r>
          </a:p>
          <a:p>
            <a:r>
              <a:rPr lang="pt-BR" sz="2000" dirty="0">
                <a:solidFill>
                  <a:schemeClr val="bg1"/>
                </a:solidFill>
              </a:rPr>
              <a:t>Carta aos Missionários – Biquini Cavadão</a:t>
            </a:r>
          </a:p>
          <a:p>
            <a:r>
              <a:rPr lang="pt-BR" sz="2000" dirty="0">
                <a:solidFill>
                  <a:schemeClr val="bg1"/>
                </a:solidFill>
              </a:rPr>
              <a:t>Lágrimas de Chuva – Kid Abelha</a:t>
            </a:r>
          </a:p>
          <a:p>
            <a:r>
              <a:rPr lang="pt-BR" sz="2000" dirty="0">
                <a:solidFill>
                  <a:schemeClr val="bg1"/>
                </a:solidFill>
              </a:rPr>
              <a:t>Vou Deixar – Skank</a:t>
            </a:r>
          </a:p>
          <a:p>
            <a:r>
              <a:rPr lang="pt-BR" sz="2000" dirty="0">
                <a:solidFill>
                  <a:schemeClr val="bg1"/>
                </a:solidFill>
              </a:rPr>
              <a:t>Toda forma de Amor – Lulu Santos</a:t>
            </a:r>
          </a:p>
          <a:p>
            <a:r>
              <a:rPr lang="pt-BR" sz="2000" dirty="0">
                <a:solidFill>
                  <a:schemeClr val="bg1"/>
                </a:solidFill>
              </a:rPr>
              <a:t>Olhar 43 – RPM </a:t>
            </a:r>
          </a:p>
          <a:p>
            <a:r>
              <a:rPr lang="pt-BR" sz="2000" dirty="0" err="1">
                <a:solidFill>
                  <a:schemeClr val="bg1"/>
                </a:solidFill>
              </a:rPr>
              <a:t>Zumbie</a:t>
            </a:r>
            <a:r>
              <a:rPr lang="pt-BR" sz="2000" dirty="0">
                <a:solidFill>
                  <a:schemeClr val="bg1"/>
                </a:solidFill>
              </a:rPr>
              <a:t> – The </a:t>
            </a:r>
            <a:r>
              <a:rPr lang="pt-BR" sz="2000" dirty="0" err="1">
                <a:solidFill>
                  <a:schemeClr val="bg1"/>
                </a:solidFill>
              </a:rPr>
              <a:t>Cranberries</a:t>
            </a:r>
            <a:endParaRPr lang="pt-BR" sz="2000" dirty="0">
              <a:solidFill>
                <a:schemeClr val="bg1"/>
              </a:solidFill>
            </a:endParaRPr>
          </a:p>
          <a:p>
            <a:r>
              <a:rPr lang="pt-BR" sz="2000" dirty="0">
                <a:solidFill>
                  <a:schemeClr val="bg1"/>
                </a:solidFill>
              </a:rPr>
              <a:t>Eu que não amo você – Engenheiros do </a:t>
            </a:r>
            <a:r>
              <a:rPr lang="pt-BR" sz="2000" dirty="0" err="1">
                <a:solidFill>
                  <a:schemeClr val="bg1"/>
                </a:solidFill>
              </a:rPr>
              <a:t>Hawai</a:t>
            </a:r>
            <a:endParaRPr lang="pt-BR" sz="2000" dirty="0">
              <a:solidFill>
                <a:schemeClr val="bg1"/>
              </a:solidFill>
            </a:endParaRPr>
          </a:p>
          <a:p>
            <a:r>
              <a:rPr lang="pt-BR" sz="2000" dirty="0">
                <a:solidFill>
                  <a:schemeClr val="bg1"/>
                </a:solidFill>
              </a:rPr>
              <a:t>O dia que não terminou – </a:t>
            </a:r>
            <a:r>
              <a:rPr lang="pt-BR" sz="2000" dirty="0" err="1">
                <a:solidFill>
                  <a:schemeClr val="bg1"/>
                </a:solidFill>
              </a:rPr>
              <a:t>Detonaltas</a:t>
            </a:r>
            <a:r>
              <a:rPr lang="pt-BR" sz="2000" dirty="0">
                <a:solidFill>
                  <a:schemeClr val="bg1"/>
                </a:solidFill>
              </a:rPr>
              <a:t> </a:t>
            </a:r>
          </a:p>
          <a:p>
            <a:r>
              <a:rPr lang="pt-BR" sz="2000" dirty="0">
                <a:solidFill>
                  <a:schemeClr val="bg1"/>
                </a:solidFill>
              </a:rPr>
              <a:t>Vamos Fugir – Skank </a:t>
            </a:r>
          </a:p>
          <a:p>
            <a:r>
              <a:rPr lang="pt-BR" sz="2000" dirty="0">
                <a:solidFill>
                  <a:schemeClr val="bg1"/>
                </a:solidFill>
              </a:rPr>
              <a:t>Malandragem – Cassia Eller </a:t>
            </a:r>
          </a:p>
          <a:p>
            <a:r>
              <a:rPr lang="pt-BR" sz="2000" dirty="0">
                <a:solidFill>
                  <a:schemeClr val="bg1"/>
                </a:solidFill>
              </a:rPr>
              <a:t>tempo não para – Engenheiros do </a:t>
            </a:r>
            <a:r>
              <a:rPr lang="pt-BR" sz="2000" dirty="0" err="1">
                <a:solidFill>
                  <a:schemeClr val="bg1"/>
                </a:solidFill>
              </a:rPr>
              <a:t>Hawai</a:t>
            </a:r>
            <a:endParaRPr lang="pt-BR" sz="2000" dirty="0">
              <a:solidFill>
                <a:schemeClr val="bg1"/>
              </a:solidFill>
            </a:endParaRPr>
          </a:p>
          <a:p>
            <a:r>
              <a:rPr lang="pt-BR" sz="2000" dirty="0">
                <a:solidFill>
                  <a:schemeClr val="bg1"/>
                </a:solidFill>
              </a:rPr>
              <a:t>A sua maneira – Capital Inicial</a:t>
            </a:r>
          </a:p>
          <a:p>
            <a:r>
              <a:rPr lang="pt-BR" sz="2000" dirty="0">
                <a:solidFill>
                  <a:schemeClr val="bg1"/>
                </a:solidFill>
              </a:rPr>
              <a:t>Do seu lado – </a:t>
            </a:r>
            <a:r>
              <a:rPr lang="pt-BR" sz="2000" dirty="0" err="1">
                <a:solidFill>
                  <a:schemeClr val="bg1"/>
                </a:solidFill>
              </a:rPr>
              <a:t>Jquest</a:t>
            </a:r>
            <a:endParaRPr lang="pt-BR" sz="2000" dirty="0">
              <a:solidFill>
                <a:schemeClr val="bg1"/>
              </a:solidFill>
            </a:endParaRPr>
          </a:p>
          <a:p>
            <a:r>
              <a:rPr lang="pt-BR" sz="2000" dirty="0">
                <a:solidFill>
                  <a:schemeClr val="bg1"/>
                </a:solidFill>
              </a:rPr>
              <a:t>Tempo não para – Cazuza</a:t>
            </a:r>
          </a:p>
        </p:txBody>
      </p:sp>
    </p:spTree>
    <p:extLst>
      <p:ext uri="{BB962C8B-B14F-4D97-AF65-F5344CB8AC3E}">
        <p14:creationId xmlns:p14="http://schemas.microsoft.com/office/powerpoint/2010/main" val="13086134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Uma imagem contendo pessoa, no interior, homem, grupo&#10;&#10;Descrição gerada automaticamente">
            <a:extLst>
              <a:ext uri="{FF2B5EF4-FFF2-40B4-BE49-F238E27FC236}">
                <a16:creationId xmlns:a16="http://schemas.microsoft.com/office/drawing/2014/main" id="{F30FF5DE-1B8C-4F45-A887-9F7573D864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54" y="413205"/>
            <a:ext cx="6809692" cy="9079590"/>
          </a:xfrm>
          <a:prstGeom prst="rect">
            <a:avLst/>
          </a:prstGeom>
        </p:spPr>
      </p:pic>
      <p:sp>
        <p:nvSpPr>
          <p:cNvPr id="34" name="Retângulo 33">
            <a:extLst>
              <a:ext uri="{FF2B5EF4-FFF2-40B4-BE49-F238E27FC236}">
                <a16:creationId xmlns:a16="http://schemas.microsoft.com/office/drawing/2014/main" id="{3EFE6121-DC2E-454E-86C0-2B73BA1187E5}"/>
              </a:ext>
            </a:extLst>
          </p:cNvPr>
          <p:cNvSpPr/>
          <p:nvPr/>
        </p:nvSpPr>
        <p:spPr>
          <a:xfrm>
            <a:off x="0" y="929485"/>
            <a:ext cx="6858000" cy="8976515"/>
          </a:xfrm>
          <a:prstGeom prst="rect">
            <a:avLst/>
          </a:prstGeom>
          <a:gradFill>
            <a:gsLst>
              <a:gs pos="5000">
                <a:schemeClr val="tx1">
                  <a:alpha val="0"/>
                </a:schemeClr>
              </a:gs>
              <a:gs pos="22000">
                <a:schemeClr val="tx1">
                  <a:alpha val="50000"/>
                </a:schemeClr>
              </a:gs>
              <a:gs pos="56000">
                <a:schemeClr val="tx1"/>
              </a:gs>
            </a:gsLst>
            <a:lin ang="54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38" name="CaixaDeTexto 37">
            <a:extLst>
              <a:ext uri="{FF2B5EF4-FFF2-40B4-BE49-F238E27FC236}">
                <a16:creationId xmlns:a16="http://schemas.microsoft.com/office/drawing/2014/main" id="{A6A3A487-0D8D-44C8-A630-10B83EA0CECD}"/>
              </a:ext>
            </a:extLst>
          </p:cNvPr>
          <p:cNvSpPr txBox="1"/>
          <p:nvPr/>
        </p:nvSpPr>
        <p:spPr>
          <a:xfrm>
            <a:off x="523444" y="8396261"/>
            <a:ext cx="5811111" cy="830997"/>
          </a:xfrm>
          <a:prstGeom prst="rect">
            <a:avLst/>
          </a:prstGeom>
          <a:noFill/>
        </p:spPr>
        <p:txBody>
          <a:bodyPr wrap="square" rtlCol="0">
            <a:spAutoFit/>
          </a:bodyPr>
          <a:lstStyle/>
          <a:p>
            <a:pPr algn="ctr"/>
            <a:r>
              <a:rPr lang="pt-BR" sz="4800" dirty="0">
                <a:solidFill>
                  <a:srgbClr val="FFFF00"/>
                </a:solidFill>
                <a:latin typeface="Agency FB" panose="020B0503020202020204" pitchFamily="34" charset="0"/>
                <a:cs typeface="Aharoni" panose="020B0604020202020204" pitchFamily="2" charset="-79"/>
              </a:rPr>
              <a:t>Contato – 99141 8502 </a:t>
            </a:r>
          </a:p>
        </p:txBody>
      </p:sp>
      <p:grpSp>
        <p:nvGrpSpPr>
          <p:cNvPr id="17" name="Agrupar 16">
            <a:extLst>
              <a:ext uri="{FF2B5EF4-FFF2-40B4-BE49-F238E27FC236}">
                <a16:creationId xmlns:a16="http://schemas.microsoft.com/office/drawing/2014/main" id="{1EC966D2-AF1A-48D3-A9AD-A65DDC47922C}"/>
              </a:ext>
            </a:extLst>
          </p:cNvPr>
          <p:cNvGrpSpPr/>
          <p:nvPr/>
        </p:nvGrpSpPr>
        <p:grpSpPr>
          <a:xfrm rot="20932601">
            <a:off x="1127124" y="5445635"/>
            <a:ext cx="4603748" cy="2457614"/>
            <a:chOff x="6341599" y="1436652"/>
            <a:chExt cx="2277392" cy="1215738"/>
          </a:xfrm>
          <a:effectLst>
            <a:outerShdw blurRad="50800" dist="50800" dir="4800000" sx="101000" sy="101000" algn="ctr" rotWithShape="0">
              <a:schemeClr val="bg1">
                <a:lumMod val="95000"/>
                <a:alpha val="58000"/>
              </a:schemeClr>
            </a:outerShdw>
          </a:effectLst>
        </p:grpSpPr>
        <p:sp>
          <p:nvSpPr>
            <p:cNvPr id="18" name="CaixaDeTexto 17">
              <a:extLst>
                <a:ext uri="{FF2B5EF4-FFF2-40B4-BE49-F238E27FC236}">
                  <a16:creationId xmlns:a16="http://schemas.microsoft.com/office/drawing/2014/main" id="{57279076-BC5E-4CB3-93C0-A6A1A4DBAA0B}"/>
                </a:ext>
              </a:extLst>
            </p:cNvPr>
            <p:cNvSpPr txBox="1"/>
            <p:nvPr/>
          </p:nvSpPr>
          <p:spPr>
            <a:xfrm rot="233329">
              <a:off x="7272337" y="1905815"/>
              <a:ext cx="435312" cy="289278"/>
            </a:xfrm>
            <a:prstGeom prst="rect">
              <a:avLst/>
            </a:prstGeom>
            <a:noFill/>
          </p:spPr>
          <p:txBody>
            <a:bodyPr wrap="none" rtlCol="0">
              <a:spAutoFit/>
            </a:bodyPr>
            <a:lstStyle/>
            <a:p>
              <a:r>
                <a:rPr lang="pt-BR" sz="3200" dirty="0">
                  <a:ln w="28575">
                    <a:solidFill>
                      <a:schemeClr val="bg1">
                        <a:lumMod val="95000"/>
                      </a:schemeClr>
                    </a:solidFill>
                  </a:ln>
                  <a:solidFill>
                    <a:srgbClr val="FF0000"/>
                  </a:solidFill>
                  <a:effectLst>
                    <a:outerShdw blurRad="50800" dist="38100" dir="5400000" algn="t" rotWithShape="0">
                      <a:prstClr val="black">
                        <a:alpha val="40000"/>
                      </a:prstClr>
                    </a:outerShdw>
                  </a:effectLst>
                  <a:latin typeface="Copperplate Gothic Bold" panose="020E0705020206020404" pitchFamily="34" charset="0"/>
                  <a:cs typeface="Aparajita" panose="020B0604020202020204" pitchFamily="34" charset="0"/>
                </a:rPr>
                <a:t>NA</a:t>
              </a:r>
              <a:endParaRPr lang="pt-BR" sz="3200" dirty="0">
                <a:ln w="28575">
                  <a:solidFill>
                    <a:schemeClr val="bg1">
                      <a:lumMod val="95000"/>
                    </a:schemeClr>
                  </a:solidFill>
                </a:ln>
                <a:solidFill>
                  <a:srgbClr val="FF0000"/>
                </a:solidFill>
                <a:effectLst>
                  <a:outerShdw blurRad="50800" dist="38100" dir="5400000" algn="t" rotWithShape="0">
                    <a:prstClr val="black">
                      <a:alpha val="40000"/>
                    </a:prstClr>
                  </a:outerShdw>
                </a:effectLst>
              </a:endParaRPr>
            </a:p>
          </p:txBody>
        </p:sp>
        <p:sp>
          <p:nvSpPr>
            <p:cNvPr id="19" name="CaixaDeTexto 18">
              <a:extLst>
                <a:ext uri="{FF2B5EF4-FFF2-40B4-BE49-F238E27FC236}">
                  <a16:creationId xmlns:a16="http://schemas.microsoft.com/office/drawing/2014/main" id="{11185186-50BA-455C-9988-B734F5E7E94E}"/>
                </a:ext>
              </a:extLst>
            </p:cNvPr>
            <p:cNvSpPr txBox="1"/>
            <p:nvPr/>
          </p:nvSpPr>
          <p:spPr>
            <a:xfrm rot="233329">
              <a:off x="6551900" y="1436652"/>
              <a:ext cx="1858801" cy="593781"/>
            </a:xfrm>
            <a:prstGeom prst="rect">
              <a:avLst/>
            </a:prstGeom>
            <a:noFill/>
          </p:spPr>
          <p:txBody>
            <a:bodyPr wrap="none" rtlCol="0">
              <a:spAutoFit/>
            </a:bodyPr>
            <a:lstStyle/>
            <a:p>
              <a:r>
                <a:rPr lang="pt-BR" sz="7200" dirty="0">
                  <a:ln w="28575">
                    <a:solidFill>
                      <a:schemeClr val="bg1">
                        <a:lumMod val="95000"/>
                      </a:schemeClr>
                    </a:solidFill>
                  </a:ln>
                  <a:solidFill>
                    <a:srgbClr val="FF0000"/>
                  </a:solidFill>
                  <a:effectLst>
                    <a:outerShdw blurRad="50800" dist="38100" dir="5400000" algn="t" rotWithShape="0">
                      <a:prstClr val="black">
                        <a:alpha val="40000"/>
                      </a:prstClr>
                    </a:outerShdw>
                  </a:effectLst>
                  <a:latin typeface="Copperplate Gothic Bold" panose="020E0705020206020404" pitchFamily="34" charset="0"/>
                  <a:cs typeface="Aparajita" panose="020B0604020202020204" pitchFamily="34" charset="0"/>
                </a:rPr>
                <a:t>CARTA</a:t>
              </a:r>
            </a:p>
          </p:txBody>
        </p:sp>
        <p:sp>
          <p:nvSpPr>
            <p:cNvPr id="20" name="CaixaDeTexto 19">
              <a:extLst>
                <a:ext uri="{FF2B5EF4-FFF2-40B4-BE49-F238E27FC236}">
                  <a16:creationId xmlns:a16="http://schemas.microsoft.com/office/drawing/2014/main" id="{FDA0D367-AFB2-4084-B9A0-8FDF9B2B3B1B}"/>
                </a:ext>
              </a:extLst>
            </p:cNvPr>
            <p:cNvSpPr txBox="1"/>
            <p:nvPr/>
          </p:nvSpPr>
          <p:spPr>
            <a:xfrm rot="233329">
              <a:off x="6466703" y="2058609"/>
              <a:ext cx="2055523" cy="593781"/>
            </a:xfrm>
            <a:prstGeom prst="rect">
              <a:avLst/>
            </a:prstGeom>
            <a:noFill/>
          </p:spPr>
          <p:txBody>
            <a:bodyPr wrap="none" rtlCol="0">
              <a:spAutoFit/>
            </a:bodyPr>
            <a:lstStyle/>
            <a:p>
              <a:r>
                <a:rPr lang="pt-BR" sz="7200" dirty="0">
                  <a:ln w="28575">
                    <a:solidFill>
                      <a:schemeClr val="bg1">
                        <a:lumMod val="95000"/>
                      </a:schemeClr>
                    </a:solidFill>
                  </a:ln>
                  <a:solidFill>
                    <a:srgbClr val="FF0000"/>
                  </a:solidFill>
                  <a:effectLst>
                    <a:outerShdw blurRad="50800" dist="38100" dir="5400000" algn="t" rotWithShape="0">
                      <a:prstClr val="black">
                        <a:alpha val="40000"/>
                      </a:prstClr>
                    </a:outerShdw>
                  </a:effectLst>
                  <a:latin typeface="Copperplate Gothic Bold" panose="020E0705020206020404" pitchFamily="34" charset="0"/>
                  <a:cs typeface="Aparajita" panose="020B0604020202020204" pitchFamily="34" charset="0"/>
                </a:rPr>
                <a:t>MANGA</a:t>
              </a:r>
            </a:p>
          </p:txBody>
        </p:sp>
        <p:sp>
          <p:nvSpPr>
            <p:cNvPr id="21" name="Retângulo 20">
              <a:extLst>
                <a:ext uri="{FF2B5EF4-FFF2-40B4-BE49-F238E27FC236}">
                  <a16:creationId xmlns:a16="http://schemas.microsoft.com/office/drawing/2014/main" id="{53D331DE-5758-4A4A-AA6F-977429E2139E}"/>
                </a:ext>
              </a:extLst>
            </p:cNvPr>
            <p:cNvSpPr/>
            <p:nvPr/>
          </p:nvSpPr>
          <p:spPr>
            <a:xfrm rot="233329">
              <a:off x="7666519" y="2076014"/>
              <a:ext cx="952472" cy="4291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200">
                <a:ln w="28575">
                  <a:solidFill>
                    <a:schemeClr val="bg1">
                      <a:lumMod val="95000"/>
                    </a:schemeClr>
                  </a:solidFill>
                </a:ln>
                <a:solidFill>
                  <a:srgbClr val="FF0000"/>
                </a:solidFill>
                <a:effectLst>
                  <a:outerShdw blurRad="50800" dist="38100" dir="5400000" algn="t" rotWithShape="0">
                    <a:prstClr val="black">
                      <a:alpha val="40000"/>
                    </a:prstClr>
                  </a:outerShdw>
                </a:effectLst>
              </a:endParaRPr>
            </a:p>
          </p:txBody>
        </p:sp>
        <p:sp>
          <p:nvSpPr>
            <p:cNvPr id="22" name="Retângulo 21">
              <a:extLst>
                <a:ext uri="{FF2B5EF4-FFF2-40B4-BE49-F238E27FC236}">
                  <a16:creationId xmlns:a16="http://schemas.microsoft.com/office/drawing/2014/main" id="{2A8194A1-E48A-4E86-9E37-19D8380ABA61}"/>
                </a:ext>
              </a:extLst>
            </p:cNvPr>
            <p:cNvSpPr/>
            <p:nvPr/>
          </p:nvSpPr>
          <p:spPr>
            <a:xfrm rot="233329">
              <a:off x="6341599" y="1985950"/>
              <a:ext cx="952472" cy="4291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200">
                <a:ln w="28575">
                  <a:solidFill>
                    <a:schemeClr val="bg1">
                      <a:lumMod val="95000"/>
                    </a:schemeClr>
                  </a:solidFill>
                </a:ln>
                <a:solidFill>
                  <a:srgbClr val="FF0000"/>
                </a:solidFill>
                <a:effectLst>
                  <a:outerShdw blurRad="50800" dist="38100" dir="5400000" algn="t" rotWithShape="0">
                    <a:prstClr val="black">
                      <a:alpha val="40000"/>
                    </a:prstClr>
                  </a:outerShdw>
                </a:effectLst>
              </a:endParaRPr>
            </a:p>
          </p:txBody>
        </p:sp>
      </p:grpSp>
      <p:sp>
        <p:nvSpPr>
          <p:cNvPr id="5" name="Retângulo 4">
            <a:extLst>
              <a:ext uri="{FF2B5EF4-FFF2-40B4-BE49-F238E27FC236}">
                <a16:creationId xmlns:a16="http://schemas.microsoft.com/office/drawing/2014/main" id="{E74C8018-757B-40D5-97A7-2BE58ADB6988}"/>
              </a:ext>
            </a:extLst>
          </p:cNvPr>
          <p:cNvSpPr/>
          <p:nvPr/>
        </p:nvSpPr>
        <p:spPr>
          <a:xfrm rot="10800000">
            <a:off x="-24154" y="0"/>
            <a:ext cx="6858000" cy="1130968"/>
          </a:xfrm>
          <a:prstGeom prst="rect">
            <a:avLst/>
          </a:prstGeom>
          <a:gradFill>
            <a:gsLst>
              <a:gs pos="5000">
                <a:schemeClr val="tx1">
                  <a:alpha val="0"/>
                </a:schemeClr>
              </a:gs>
              <a:gs pos="22000">
                <a:schemeClr val="tx1">
                  <a:alpha val="50000"/>
                </a:schemeClr>
              </a:gs>
              <a:gs pos="56000">
                <a:schemeClr val="tx1"/>
              </a:gs>
            </a:gsLst>
            <a:lin ang="54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085913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a:extLst>
              <a:ext uri="{FF2B5EF4-FFF2-40B4-BE49-F238E27FC236}">
                <a16:creationId xmlns:a16="http://schemas.microsoft.com/office/drawing/2014/main" id="{7190885A-1553-46B2-81F9-ED480F09675B}"/>
              </a:ext>
            </a:extLst>
          </p:cNvPr>
          <p:cNvSpPr/>
          <p:nvPr/>
        </p:nvSpPr>
        <p:spPr>
          <a:xfrm>
            <a:off x="0" y="0"/>
            <a:ext cx="6858000" cy="9906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pic>
        <p:nvPicPr>
          <p:cNvPr id="7" name="Imagem 6" descr="Uma imagem contendo no interior, edifício, grande, palco&#10;&#10;Descrição gerada automaticamente">
            <a:extLst>
              <a:ext uri="{FF2B5EF4-FFF2-40B4-BE49-F238E27FC236}">
                <a16:creationId xmlns:a16="http://schemas.microsoft.com/office/drawing/2014/main" id="{97416944-C9EC-48C7-93C4-6150C3F9D49F}"/>
              </a:ext>
            </a:extLst>
          </p:cNvPr>
          <p:cNvPicPr>
            <a:picLocks noChangeAspect="1"/>
          </p:cNvPicPr>
          <p:nvPr/>
        </p:nvPicPr>
        <p:blipFill rotWithShape="1">
          <a:blip r:embed="rId2">
            <a:extLst>
              <a:ext uri="{28A0092B-C50C-407E-A947-70E740481C1C}">
                <a14:useLocalDpi xmlns:a14="http://schemas.microsoft.com/office/drawing/2010/main" val="0"/>
              </a:ext>
            </a:extLst>
          </a:blip>
          <a:srcRect l="19608" t="30828" r="9804" b="20654"/>
          <a:stretch/>
        </p:blipFill>
        <p:spPr>
          <a:xfrm>
            <a:off x="5211" y="3685614"/>
            <a:ext cx="6863211" cy="2653553"/>
          </a:xfrm>
          <a:prstGeom prst="rect">
            <a:avLst/>
          </a:prstGeom>
        </p:spPr>
      </p:pic>
      <p:pic>
        <p:nvPicPr>
          <p:cNvPr id="16" name="Imagem 15" descr="Uma imagem contendo luz, tráfego, escuro, aceso&#10;&#10;Descrição gerada automaticamente">
            <a:extLst>
              <a:ext uri="{FF2B5EF4-FFF2-40B4-BE49-F238E27FC236}">
                <a16:creationId xmlns:a16="http://schemas.microsoft.com/office/drawing/2014/main" id="{25EE4887-CC51-4D9E-A405-38DFD4BDF62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1000" b="95667" l="556" r="99028">
                        <a14:foregroundMark x1="2083" y1="91556" x2="33264" y2="88667"/>
                        <a14:foregroundMark x1="33264" y1="88667" x2="94653" y2="91556"/>
                        <a14:foregroundMark x1="94653" y1="91556" x2="96181" y2="91222"/>
                        <a14:foregroundMark x1="98333" y1="71556" x2="99097" y2="82556"/>
                        <a14:foregroundMark x1="99097" y1="82556" x2="95556" y2="92444"/>
                        <a14:foregroundMark x1="95556" y1="92444" x2="93056" y2="94111"/>
                        <a14:foregroundMark x1="1319" y1="78222" x2="5903" y2="91111"/>
                        <a14:foregroundMark x1="5903" y1="91111" x2="10694" y2="93667"/>
                        <a14:foregroundMark x1="2847" y1="98667" x2="556" y2="86889"/>
                        <a14:foregroundMark x1="556" y1="86889" x2="2847" y2="76556"/>
                        <a14:foregroundMark x1="32153" y1="83222" x2="32431" y2="74444"/>
                        <a14:foregroundMark x1="30069" y1="70222" x2="30069" y2="68222"/>
                        <a14:foregroundMark x1="30417" y1="64444" x2="30069" y2="67556"/>
                        <a14:foregroundMark x1="40833" y1="67667" x2="41250" y2="69222"/>
                        <a14:backgroundMark x1="54097" y1="67333" x2="63750" y2="62111"/>
                        <a14:backgroundMark x1="63750" y1="62111" x2="72083" y2="61444"/>
                        <a14:backgroundMark x1="72083" y1="61444" x2="89167" y2="71222"/>
                        <a14:backgroundMark x1="89167" y1="71222" x2="92569" y2="76111"/>
                        <a14:backgroundMark x1="98819" y1="66111" x2="91458" y2="58444"/>
                        <a14:backgroundMark x1="91458" y1="58444" x2="85486" y2="66667"/>
                        <a14:backgroundMark x1="85486" y1="66667" x2="91806" y2="74000"/>
                        <a14:backgroundMark x1="91806" y1="74000" x2="92569" y2="74000"/>
                        <a14:backgroundMark x1="8889" y1="76111" x2="8889" y2="70667"/>
                        <a14:backgroundMark x1="6806" y1="75667" x2="7292" y2="64444"/>
                        <a14:backgroundMark x1="7292" y1="64444" x2="13472" y2="59000"/>
                        <a14:backgroundMark x1="13472" y1="59000" x2="21667" y2="58222"/>
                        <a14:backgroundMark x1="21667" y1="58222" x2="29514" y2="61778"/>
                        <a14:backgroundMark x1="29514" y1="61778" x2="37153" y2="60222"/>
                        <a14:backgroundMark x1="37153" y1="60222" x2="67014" y2="63111"/>
                        <a14:backgroundMark x1="67014" y1="63111" x2="81806" y2="60333"/>
                        <a14:backgroundMark x1="81806" y1="60333" x2="89653" y2="64889"/>
                        <a14:backgroundMark x1="89653" y1="64889" x2="95139" y2="71778"/>
                        <a14:backgroundMark x1="95139" y1="71778" x2="90069" y2="80778"/>
                        <a14:backgroundMark x1="90069" y1="80778" x2="78194" y2="65333"/>
                        <a14:backgroundMark x1="78194" y1="65333" x2="71181" y2="62333"/>
                        <a14:backgroundMark x1="71181" y1="62333" x2="47222" y2="69889"/>
                        <a14:backgroundMark x1="40917" y1="67612" x2="25069" y2="61889"/>
                        <a14:backgroundMark x1="47222" y1="69889" x2="42231" y2="68087"/>
                        <a14:backgroundMark x1="25069" y1="61889" x2="20000" y2="70667"/>
                        <a14:backgroundMark x1="20000" y1="70667" x2="16181" y2="59778"/>
                        <a14:backgroundMark x1="16181" y1="59778" x2="5000" y2="76556"/>
                        <a14:backgroundMark x1="63264" y1="80333" x2="62986" y2="69889"/>
                      </a14:backgroundRemoval>
                    </a14:imgEffect>
                  </a14:imgLayer>
                </a14:imgProps>
              </a:ext>
              <a:ext uri="{28A0092B-C50C-407E-A947-70E740481C1C}">
                <a14:useLocalDpi xmlns:a14="http://schemas.microsoft.com/office/drawing/2010/main" val="0"/>
              </a:ext>
            </a:extLst>
          </a:blip>
          <a:srcRect t="56889"/>
          <a:stretch/>
        </p:blipFill>
        <p:spPr>
          <a:xfrm>
            <a:off x="0" y="4953000"/>
            <a:ext cx="6858000" cy="1847849"/>
          </a:xfrm>
          <a:prstGeom prst="rect">
            <a:avLst/>
          </a:prstGeom>
        </p:spPr>
      </p:pic>
      <p:sp>
        <p:nvSpPr>
          <p:cNvPr id="26" name="Retângulo 25">
            <a:extLst>
              <a:ext uri="{FF2B5EF4-FFF2-40B4-BE49-F238E27FC236}">
                <a16:creationId xmlns:a16="http://schemas.microsoft.com/office/drawing/2014/main" id="{BC92A514-0780-4284-889E-029C502E7527}"/>
              </a:ext>
            </a:extLst>
          </p:cNvPr>
          <p:cNvSpPr/>
          <p:nvPr/>
        </p:nvSpPr>
        <p:spPr>
          <a:xfrm flipH="1">
            <a:off x="219398" y="-63362"/>
            <a:ext cx="6852789" cy="9906000"/>
          </a:xfrm>
          <a:prstGeom prst="rect">
            <a:avLst/>
          </a:prstGeom>
          <a:blipFill dpi="0" rotWithShape="1">
            <a:blip r:embed="rId5">
              <a:alphaModFix amt="65000"/>
            </a:blip>
            <a:srcRect/>
            <a:stretch>
              <a:fillRect l="-34000" r="-72000" b="-2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3" name="Imagem 12">
            <a:extLst>
              <a:ext uri="{FF2B5EF4-FFF2-40B4-BE49-F238E27FC236}">
                <a16:creationId xmlns:a16="http://schemas.microsoft.com/office/drawing/2014/main" id="{BA981A09-3BE3-47DB-A1F2-395D5576D33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9723" y="2185273"/>
            <a:ext cx="6894806" cy="5171104"/>
          </a:xfrm>
          <a:prstGeom prst="rect">
            <a:avLst/>
          </a:prstGeom>
          <a:ln>
            <a:noFill/>
          </a:ln>
          <a:effectLst>
            <a:softEdge rad="112500"/>
          </a:effectLst>
        </p:spPr>
      </p:pic>
      <p:grpSp>
        <p:nvGrpSpPr>
          <p:cNvPr id="17" name="Agrupar 16">
            <a:extLst>
              <a:ext uri="{FF2B5EF4-FFF2-40B4-BE49-F238E27FC236}">
                <a16:creationId xmlns:a16="http://schemas.microsoft.com/office/drawing/2014/main" id="{1EC966D2-AF1A-48D3-A9AD-A65DDC47922C}"/>
              </a:ext>
            </a:extLst>
          </p:cNvPr>
          <p:cNvGrpSpPr/>
          <p:nvPr/>
        </p:nvGrpSpPr>
        <p:grpSpPr>
          <a:xfrm>
            <a:off x="1127126" y="1012936"/>
            <a:ext cx="4603748" cy="2457614"/>
            <a:chOff x="6341599" y="1436652"/>
            <a:chExt cx="2277392" cy="1215738"/>
          </a:xfrm>
        </p:grpSpPr>
        <p:sp>
          <p:nvSpPr>
            <p:cNvPr id="18" name="CaixaDeTexto 17">
              <a:extLst>
                <a:ext uri="{FF2B5EF4-FFF2-40B4-BE49-F238E27FC236}">
                  <a16:creationId xmlns:a16="http://schemas.microsoft.com/office/drawing/2014/main" id="{57279076-BC5E-4CB3-93C0-A6A1A4DBAA0B}"/>
                </a:ext>
              </a:extLst>
            </p:cNvPr>
            <p:cNvSpPr txBox="1"/>
            <p:nvPr/>
          </p:nvSpPr>
          <p:spPr>
            <a:xfrm rot="233329">
              <a:off x="7272337" y="1905815"/>
              <a:ext cx="435312" cy="289278"/>
            </a:xfrm>
            <a:prstGeom prst="rect">
              <a:avLst/>
            </a:prstGeom>
            <a:noFill/>
          </p:spPr>
          <p:txBody>
            <a:bodyPr wrap="none" rtlCol="0">
              <a:spAutoFit/>
            </a:bodyPr>
            <a:lstStyle/>
            <a:p>
              <a:r>
                <a:rPr lang="pt-BR" sz="3200" dirty="0">
                  <a:solidFill>
                    <a:schemeClr val="bg1"/>
                  </a:solidFill>
                  <a:latin typeface="Copperplate Gothic Bold" panose="020E0705020206020404" pitchFamily="34" charset="0"/>
                  <a:cs typeface="Aparajita" panose="020B0604020202020204" pitchFamily="34" charset="0"/>
                </a:rPr>
                <a:t>NA</a:t>
              </a:r>
              <a:endParaRPr lang="pt-BR" sz="3200" dirty="0">
                <a:solidFill>
                  <a:schemeClr val="bg1"/>
                </a:solidFill>
              </a:endParaRPr>
            </a:p>
          </p:txBody>
        </p:sp>
        <p:sp>
          <p:nvSpPr>
            <p:cNvPr id="19" name="CaixaDeTexto 18">
              <a:extLst>
                <a:ext uri="{FF2B5EF4-FFF2-40B4-BE49-F238E27FC236}">
                  <a16:creationId xmlns:a16="http://schemas.microsoft.com/office/drawing/2014/main" id="{11185186-50BA-455C-9988-B734F5E7E94E}"/>
                </a:ext>
              </a:extLst>
            </p:cNvPr>
            <p:cNvSpPr txBox="1"/>
            <p:nvPr/>
          </p:nvSpPr>
          <p:spPr>
            <a:xfrm rot="233329">
              <a:off x="6551900" y="1436652"/>
              <a:ext cx="1858801" cy="593781"/>
            </a:xfrm>
            <a:prstGeom prst="rect">
              <a:avLst/>
            </a:prstGeom>
            <a:noFill/>
          </p:spPr>
          <p:txBody>
            <a:bodyPr wrap="none" rtlCol="0">
              <a:spAutoFit/>
            </a:bodyPr>
            <a:lstStyle/>
            <a:p>
              <a:r>
                <a:rPr lang="pt-BR" sz="7200" dirty="0">
                  <a:solidFill>
                    <a:schemeClr val="bg1"/>
                  </a:solidFill>
                  <a:effectLst>
                    <a:outerShdw blurRad="50800" dist="38100" dir="5400000" algn="t" rotWithShape="0">
                      <a:prstClr val="black">
                        <a:alpha val="40000"/>
                      </a:prstClr>
                    </a:outerShdw>
                  </a:effectLst>
                  <a:latin typeface="Copperplate Gothic Bold" panose="020E0705020206020404" pitchFamily="34" charset="0"/>
                  <a:cs typeface="Aparajita" panose="020B0604020202020204" pitchFamily="34" charset="0"/>
                </a:rPr>
                <a:t>CARTA</a:t>
              </a:r>
            </a:p>
          </p:txBody>
        </p:sp>
        <p:sp>
          <p:nvSpPr>
            <p:cNvPr id="20" name="CaixaDeTexto 19">
              <a:extLst>
                <a:ext uri="{FF2B5EF4-FFF2-40B4-BE49-F238E27FC236}">
                  <a16:creationId xmlns:a16="http://schemas.microsoft.com/office/drawing/2014/main" id="{FDA0D367-AFB2-4084-B9A0-8FDF9B2B3B1B}"/>
                </a:ext>
              </a:extLst>
            </p:cNvPr>
            <p:cNvSpPr txBox="1"/>
            <p:nvPr/>
          </p:nvSpPr>
          <p:spPr>
            <a:xfrm rot="233329">
              <a:off x="6466703" y="2058609"/>
              <a:ext cx="2055523" cy="593781"/>
            </a:xfrm>
            <a:prstGeom prst="rect">
              <a:avLst/>
            </a:prstGeom>
            <a:noFill/>
          </p:spPr>
          <p:txBody>
            <a:bodyPr wrap="none" rtlCol="0">
              <a:spAutoFit/>
            </a:bodyPr>
            <a:lstStyle/>
            <a:p>
              <a:r>
                <a:rPr lang="pt-BR" sz="7200" dirty="0">
                  <a:solidFill>
                    <a:schemeClr val="bg1"/>
                  </a:solidFill>
                  <a:effectLst>
                    <a:outerShdw blurRad="50800" dist="38100" dir="5400000" algn="t" rotWithShape="0">
                      <a:prstClr val="black">
                        <a:alpha val="40000"/>
                      </a:prstClr>
                    </a:outerShdw>
                  </a:effectLst>
                  <a:latin typeface="Copperplate Gothic Bold" panose="020E0705020206020404" pitchFamily="34" charset="0"/>
                  <a:cs typeface="Aparajita" panose="020B0604020202020204" pitchFamily="34" charset="0"/>
                </a:rPr>
                <a:t>MANGA</a:t>
              </a:r>
            </a:p>
          </p:txBody>
        </p:sp>
        <p:sp>
          <p:nvSpPr>
            <p:cNvPr id="21" name="Retângulo 20">
              <a:extLst>
                <a:ext uri="{FF2B5EF4-FFF2-40B4-BE49-F238E27FC236}">
                  <a16:creationId xmlns:a16="http://schemas.microsoft.com/office/drawing/2014/main" id="{53D331DE-5758-4A4A-AA6F-977429E2139E}"/>
                </a:ext>
              </a:extLst>
            </p:cNvPr>
            <p:cNvSpPr/>
            <p:nvPr/>
          </p:nvSpPr>
          <p:spPr>
            <a:xfrm rot="233329">
              <a:off x="7666519" y="2076014"/>
              <a:ext cx="952472" cy="429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200">
                <a:solidFill>
                  <a:schemeClr val="bg1"/>
                </a:solidFill>
              </a:endParaRPr>
            </a:p>
          </p:txBody>
        </p:sp>
        <p:sp>
          <p:nvSpPr>
            <p:cNvPr id="22" name="Retângulo 21">
              <a:extLst>
                <a:ext uri="{FF2B5EF4-FFF2-40B4-BE49-F238E27FC236}">
                  <a16:creationId xmlns:a16="http://schemas.microsoft.com/office/drawing/2014/main" id="{2A8194A1-E48A-4E86-9E37-19D8380ABA61}"/>
                </a:ext>
              </a:extLst>
            </p:cNvPr>
            <p:cNvSpPr/>
            <p:nvPr/>
          </p:nvSpPr>
          <p:spPr>
            <a:xfrm rot="233329">
              <a:off x="6341599" y="1985950"/>
              <a:ext cx="952472" cy="429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200">
                <a:solidFill>
                  <a:schemeClr val="bg1"/>
                </a:solidFill>
              </a:endParaRPr>
            </a:p>
          </p:txBody>
        </p:sp>
      </p:grpSp>
      <p:sp>
        <p:nvSpPr>
          <p:cNvPr id="24" name="CaixaDeTexto 23">
            <a:extLst>
              <a:ext uri="{FF2B5EF4-FFF2-40B4-BE49-F238E27FC236}">
                <a16:creationId xmlns:a16="http://schemas.microsoft.com/office/drawing/2014/main" id="{7A7DE5A3-C3D9-4472-BEBE-F40C9D5874B6}"/>
              </a:ext>
            </a:extLst>
          </p:cNvPr>
          <p:cNvSpPr txBox="1"/>
          <p:nvPr/>
        </p:nvSpPr>
        <p:spPr>
          <a:xfrm>
            <a:off x="2825361" y="210351"/>
            <a:ext cx="1264566" cy="584775"/>
          </a:xfrm>
          <a:prstGeom prst="rect">
            <a:avLst/>
          </a:prstGeom>
          <a:noFill/>
        </p:spPr>
        <p:txBody>
          <a:bodyPr wrap="square" rtlCol="0">
            <a:spAutoFit/>
          </a:bodyPr>
          <a:lstStyle/>
          <a:p>
            <a:pPr algn="ctr"/>
            <a:r>
              <a:rPr lang="pt-BR" sz="3200" dirty="0">
                <a:solidFill>
                  <a:srgbClr val="FFFF00"/>
                </a:solidFill>
                <a:latin typeface="Agency FB" panose="020B0503020202020204" pitchFamily="34" charset="0"/>
              </a:rPr>
              <a:t>Banda </a:t>
            </a:r>
          </a:p>
        </p:txBody>
      </p:sp>
      <p:sp>
        <p:nvSpPr>
          <p:cNvPr id="2" name="Retângulo 1">
            <a:extLst>
              <a:ext uri="{FF2B5EF4-FFF2-40B4-BE49-F238E27FC236}">
                <a16:creationId xmlns:a16="http://schemas.microsoft.com/office/drawing/2014/main" id="{26718DAE-27FA-4C32-A088-B41A0289CEBB}"/>
              </a:ext>
            </a:extLst>
          </p:cNvPr>
          <p:cNvSpPr/>
          <p:nvPr/>
        </p:nvSpPr>
        <p:spPr>
          <a:xfrm>
            <a:off x="29722" y="1625380"/>
            <a:ext cx="6798555" cy="8280620"/>
          </a:xfrm>
          <a:prstGeom prst="rect">
            <a:avLst/>
          </a:prstGeom>
          <a:gradFill>
            <a:gsLst>
              <a:gs pos="23000">
                <a:schemeClr val="tx1">
                  <a:alpha val="0"/>
                </a:schemeClr>
              </a:gs>
              <a:gs pos="57000">
                <a:schemeClr val="tx1"/>
              </a:gs>
              <a:gs pos="78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 name="CaixaDeTexto 2">
            <a:extLst>
              <a:ext uri="{FF2B5EF4-FFF2-40B4-BE49-F238E27FC236}">
                <a16:creationId xmlns:a16="http://schemas.microsoft.com/office/drawing/2014/main" id="{2F8C386B-488C-4B2E-9EB5-B869E66894DC}"/>
              </a:ext>
            </a:extLst>
          </p:cNvPr>
          <p:cNvSpPr txBox="1"/>
          <p:nvPr/>
        </p:nvSpPr>
        <p:spPr>
          <a:xfrm>
            <a:off x="315649" y="6349723"/>
            <a:ext cx="6322953" cy="3416320"/>
          </a:xfrm>
          <a:prstGeom prst="rect">
            <a:avLst/>
          </a:prstGeom>
          <a:noFill/>
        </p:spPr>
        <p:txBody>
          <a:bodyPr wrap="square" rtlCol="0">
            <a:spAutoFit/>
          </a:bodyPr>
          <a:lstStyle/>
          <a:p>
            <a:pPr algn="ctr"/>
            <a:r>
              <a:rPr lang="pt-BR" dirty="0">
                <a:solidFill>
                  <a:schemeClr val="bg1"/>
                </a:solidFill>
                <a:effectLst/>
                <a:latin typeface="Calibri" panose="020F0502020204030204" pitchFamily="34" charset="0"/>
              </a:rPr>
              <a:t>A banda Carta na Manga , foi formada em 2014, em boa Vista Roraima. , pelo pai Falcão no violão e pelos irmãos, Diego, na Bateria, Dário, no Contra Baixo, Douglas, na Guitarra. No inicio, o quarteto ensaiava sem um vocalista definitivo, até a chegada do Premiadíssimo João Barros, que assumiu os vocais, e com a entrada do Tecladista Geraldo Filho. Desde então a Carta na Manga, se projetou no cenário local. </a:t>
            </a:r>
          </a:p>
          <a:p>
            <a:pPr algn="ctr"/>
            <a:r>
              <a:rPr lang="pt-BR" dirty="0">
                <a:solidFill>
                  <a:schemeClr val="bg1"/>
                </a:solidFill>
                <a:latin typeface="Calibri" panose="020F0502020204030204" pitchFamily="34" charset="0"/>
              </a:rPr>
              <a:t>Eleita a melhor banda cover pelos leitores do Blog Roraima </a:t>
            </a:r>
            <a:r>
              <a:rPr lang="pt-BR" dirty="0" err="1">
                <a:solidFill>
                  <a:schemeClr val="bg1"/>
                </a:solidFill>
                <a:latin typeface="Calibri" panose="020F0502020204030204" pitchFamily="34" charset="0"/>
              </a:rPr>
              <a:t>Rock’n</a:t>
            </a:r>
            <a:r>
              <a:rPr lang="pt-BR" dirty="0">
                <a:solidFill>
                  <a:schemeClr val="bg1"/>
                </a:solidFill>
                <a:latin typeface="Calibri" panose="020F0502020204030204" pitchFamily="34" charset="0"/>
              </a:rPr>
              <a:t> </a:t>
            </a:r>
            <a:r>
              <a:rPr lang="pt-BR" dirty="0" err="1">
                <a:solidFill>
                  <a:schemeClr val="bg1"/>
                </a:solidFill>
                <a:latin typeface="Calibri" panose="020F0502020204030204" pitchFamily="34" charset="0"/>
              </a:rPr>
              <a:t>Roll</a:t>
            </a:r>
            <a:r>
              <a:rPr lang="pt-BR" dirty="0">
                <a:solidFill>
                  <a:schemeClr val="bg1"/>
                </a:solidFill>
                <a:latin typeface="Calibri" panose="020F0502020204030204" pitchFamily="34" charset="0"/>
              </a:rPr>
              <a:t>, a banda já participou vários eventos de grande porte, com o Encontro internacional de motos de altas cilindradas de 2019, o Camping moto rock,  com apresentações também no interior do Estado, como Rorainópolis, Caracaraí, </a:t>
            </a:r>
            <a:r>
              <a:rPr lang="pt-BR" dirty="0" err="1">
                <a:solidFill>
                  <a:schemeClr val="bg1"/>
                </a:solidFill>
                <a:latin typeface="Calibri" panose="020F0502020204030204" pitchFamily="34" charset="0"/>
              </a:rPr>
              <a:t>Tepequém</a:t>
            </a:r>
            <a:r>
              <a:rPr lang="pt-BR" dirty="0">
                <a:solidFill>
                  <a:schemeClr val="bg1"/>
                </a:solidFill>
                <a:latin typeface="Calibri" panose="020F0502020204030204" pitchFamily="34" charset="0"/>
              </a:rPr>
              <a:t>, dentre outros. </a:t>
            </a:r>
            <a:endParaRPr lang="pt-BR" dirty="0">
              <a:solidFill>
                <a:schemeClr val="bg1"/>
              </a:solidFill>
            </a:endParaRPr>
          </a:p>
        </p:txBody>
      </p:sp>
    </p:spTree>
    <p:extLst>
      <p:ext uri="{BB962C8B-B14F-4D97-AF65-F5344CB8AC3E}">
        <p14:creationId xmlns:p14="http://schemas.microsoft.com/office/powerpoint/2010/main" val="7887715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a:extLst>
              <a:ext uri="{FF2B5EF4-FFF2-40B4-BE49-F238E27FC236}">
                <a16:creationId xmlns:a16="http://schemas.microsoft.com/office/drawing/2014/main" id="{7190885A-1553-46B2-81F9-ED480F09675B}"/>
              </a:ext>
            </a:extLst>
          </p:cNvPr>
          <p:cNvSpPr/>
          <p:nvPr/>
        </p:nvSpPr>
        <p:spPr>
          <a:xfrm>
            <a:off x="0" y="0"/>
            <a:ext cx="6858000" cy="9906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26" name="Retângulo 25">
            <a:extLst>
              <a:ext uri="{FF2B5EF4-FFF2-40B4-BE49-F238E27FC236}">
                <a16:creationId xmlns:a16="http://schemas.microsoft.com/office/drawing/2014/main" id="{BC92A514-0780-4284-889E-029C502E7527}"/>
              </a:ext>
            </a:extLst>
          </p:cNvPr>
          <p:cNvSpPr/>
          <p:nvPr/>
        </p:nvSpPr>
        <p:spPr>
          <a:xfrm flipH="1">
            <a:off x="15634" y="-19584"/>
            <a:ext cx="6852789" cy="9906000"/>
          </a:xfrm>
          <a:prstGeom prst="rect">
            <a:avLst/>
          </a:prstGeom>
          <a:blipFill dpi="0" rotWithShape="1">
            <a:blip r:embed="rId2">
              <a:alphaModFix amt="0"/>
            </a:blip>
            <a:srcRect/>
            <a:stretch>
              <a:fillRect l="-34000" r="-72000" b="-2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Imagem 2" descr="Uma imagem contendo pessoa, no interior, homem, frente&#10;&#10;Descrição gerada automaticamente">
            <a:extLst>
              <a:ext uri="{FF2B5EF4-FFF2-40B4-BE49-F238E27FC236}">
                <a16:creationId xmlns:a16="http://schemas.microsoft.com/office/drawing/2014/main" id="{861C9426-A287-49EF-9135-8B93E01F3D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328" y="101127"/>
            <a:ext cx="6289091" cy="9437322"/>
          </a:xfrm>
          <a:prstGeom prst="rect">
            <a:avLst/>
          </a:prstGeom>
        </p:spPr>
      </p:pic>
      <p:sp>
        <p:nvSpPr>
          <p:cNvPr id="6" name="Retângulo 5">
            <a:extLst>
              <a:ext uri="{FF2B5EF4-FFF2-40B4-BE49-F238E27FC236}">
                <a16:creationId xmlns:a16="http://schemas.microsoft.com/office/drawing/2014/main" id="{AA34F434-9000-4AB9-9BA8-3D40F54CFE1A}"/>
              </a:ext>
            </a:extLst>
          </p:cNvPr>
          <p:cNvSpPr/>
          <p:nvPr/>
        </p:nvSpPr>
        <p:spPr>
          <a:xfrm flipH="1">
            <a:off x="-10426" y="0"/>
            <a:ext cx="6852787" cy="9906000"/>
          </a:xfrm>
          <a:prstGeom prst="rect">
            <a:avLst/>
          </a:prstGeom>
          <a:gradFill>
            <a:gsLst>
              <a:gs pos="33000">
                <a:schemeClr val="tx1">
                  <a:alpha val="0"/>
                </a:schemeClr>
              </a:gs>
              <a:gs pos="53000">
                <a:schemeClr val="tx1">
                  <a:alpha val="54000"/>
                </a:schemeClr>
              </a:gs>
              <a:gs pos="62000">
                <a:schemeClr val="tx1"/>
              </a:gs>
            </a:gsLst>
            <a:lin ang="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7" name="Elipse 6">
            <a:extLst>
              <a:ext uri="{FF2B5EF4-FFF2-40B4-BE49-F238E27FC236}">
                <a16:creationId xmlns:a16="http://schemas.microsoft.com/office/drawing/2014/main" id="{D55A37A2-F939-4193-AE30-725EEAE6B6CC}"/>
              </a:ext>
            </a:extLst>
          </p:cNvPr>
          <p:cNvSpPr/>
          <p:nvPr/>
        </p:nvSpPr>
        <p:spPr>
          <a:xfrm>
            <a:off x="1467853" y="101127"/>
            <a:ext cx="5374508" cy="3315841"/>
          </a:xfrm>
          <a:prstGeom prst="ellipse">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CaixaDeTexto 14">
            <a:extLst>
              <a:ext uri="{FF2B5EF4-FFF2-40B4-BE49-F238E27FC236}">
                <a16:creationId xmlns:a16="http://schemas.microsoft.com/office/drawing/2014/main" id="{D42F4582-787A-4024-8E41-5020477560AA}"/>
              </a:ext>
            </a:extLst>
          </p:cNvPr>
          <p:cNvSpPr txBox="1"/>
          <p:nvPr/>
        </p:nvSpPr>
        <p:spPr>
          <a:xfrm>
            <a:off x="215652" y="367551"/>
            <a:ext cx="3513221" cy="9453037"/>
          </a:xfrm>
          <a:prstGeom prst="rect">
            <a:avLst/>
          </a:prstGeom>
          <a:noFill/>
        </p:spPr>
        <p:txBody>
          <a:bodyPr wrap="square" rtlCol="0">
            <a:spAutoFit/>
          </a:bodyPr>
          <a:lstStyle/>
          <a:p>
            <a:pPr>
              <a:lnSpc>
                <a:spcPct val="150000"/>
              </a:lnSpc>
            </a:pPr>
            <a:r>
              <a:rPr lang="pt-BR" sz="2400" dirty="0">
                <a:solidFill>
                  <a:schemeClr val="bg1"/>
                </a:solidFill>
              </a:rPr>
              <a:t>Diego Falcão – Baterista</a:t>
            </a:r>
          </a:p>
          <a:p>
            <a:pPr>
              <a:lnSpc>
                <a:spcPct val="150000"/>
              </a:lnSpc>
            </a:pPr>
            <a:endParaRPr lang="pt-BR" sz="2400" dirty="0">
              <a:solidFill>
                <a:schemeClr val="bg1"/>
              </a:solidFill>
            </a:endParaRPr>
          </a:p>
          <a:p>
            <a:pPr>
              <a:lnSpc>
                <a:spcPct val="150000"/>
              </a:lnSpc>
            </a:pPr>
            <a:r>
              <a:rPr lang="pt-BR" sz="2400" dirty="0">
                <a:solidFill>
                  <a:schemeClr val="bg1"/>
                </a:solidFill>
              </a:rPr>
              <a:t>Baterista desde de o início da banda Diego se destaca pelos ataques precisos e pela diversidade de recursos  técnicos que tem aprendido de forma autodidata durante sua formação musical. Profissional da área de sonorização conhece muito bem as características sonoras tanto de seu instrumento, como dos outros  equipamentos da Banda. </a:t>
            </a:r>
          </a:p>
        </p:txBody>
      </p:sp>
    </p:spTree>
    <p:extLst>
      <p:ext uri="{BB962C8B-B14F-4D97-AF65-F5344CB8AC3E}">
        <p14:creationId xmlns:p14="http://schemas.microsoft.com/office/powerpoint/2010/main" val="868157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a:extLst>
              <a:ext uri="{FF2B5EF4-FFF2-40B4-BE49-F238E27FC236}">
                <a16:creationId xmlns:a16="http://schemas.microsoft.com/office/drawing/2014/main" id="{7190885A-1553-46B2-81F9-ED480F09675B}"/>
              </a:ext>
            </a:extLst>
          </p:cNvPr>
          <p:cNvSpPr/>
          <p:nvPr/>
        </p:nvSpPr>
        <p:spPr>
          <a:xfrm>
            <a:off x="0" y="0"/>
            <a:ext cx="6858000" cy="9906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26" name="Retângulo 25">
            <a:extLst>
              <a:ext uri="{FF2B5EF4-FFF2-40B4-BE49-F238E27FC236}">
                <a16:creationId xmlns:a16="http://schemas.microsoft.com/office/drawing/2014/main" id="{BC92A514-0780-4284-889E-029C502E7527}"/>
              </a:ext>
            </a:extLst>
          </p:cNvPr>
          <p:cNvSpPr/>
          <p:nvPr/>
        </p:nvSpPr>
        <p:spPr>
          <a:xfrm flipH="1">
            <a:off x="2606" y="-19584"/>
            <a:ext cx="6852789" cy="9906000"/>
          </a:xfrm>
          <a:prstGeom prst="rect">
            <a:avLst/>
          </a:prstGeom>
          <a:blipFill dpi="0" rotWithShape="1">
            <a:blip r:embed="rId2">
              <a:alphaModFix amt="0"/>
            </a:blip>
            <a:srcRect/>
            <a:stretch>
              <a:fillRect l="-34000" r="-72000" b="-2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3" name="Imagem 12" descr="Uma imagem contendo pessoa, homem, segurando, no interior&#10;&#10;Descrição gerada automaticamente">
            <a:extLst>
              <a:ext uri="{FF2B5EF4-FFF2-40B4-BE49-F238E27FC236}">
                <a16:creationId xmlns:a16="http://schemas.microsoft.com/office/drawing/2014/main" id="{C628508C-E1F4-43F2-A99E-37943BCE49CB}"/>
              </a:ext>
            </a:extLst>
          </p:cNvPr>
          <p:cNvPicPr>
            <a:picLocks noChangeAspect="1"/>
          </p:cNvPicPr>
          <p:nvPr/>
        </p:nvPicPr>
        <p:blipFill rotWithShape="1">
          <a:blip r:embed="rId3">
            <a:extLst>
              <a:ext uri="{28A0092B-C50C-407E-A947-70E740481C1C}">
                <a14:useLocalDpi xmlns:a14="http://schemas.microsoft.com/office/drawing/2010/main" val="0"/>
              </a:ext>
            </a:extLst>
          </a:blip>
          <a:srcRect r="14928"/>
          <a:stretch/>
        </p:blipFill>
        <p:spPr>
          <a:xfrm>
            <a:off x="1050353" y="2628725"/>
            <a:ext cx="5807647" cy="4570214"/>
          </a:xfrm>
          <a:prstGeom prst="rect">
            <a:avLst/>
          </a:prstGeom>
        </p:spPr>
      </p:pic>
      <p:sp>
        <p:nvSpPr>
          <p:cNvPr id="17" name="CaixaDeTexto 16">
            <a:extLst>
              <a:ext uri="{FF2B5EF4-FFF2-40B4-BE49-F238E27FC236}">
                <a16:creationId xmlns:a16="http://schemas.microsoft.com/office/drawing/2014/main" id="{28A21772-CA39-4E4F-92F5-5028198155D2}"/>
              </a:ext>
            </a:extLst>
          </p:cNvPr>
          <p:cNvSpPr txBox="1"/>
          <p:nvPr/>
        </p:nvSpPr>
        <p:spPr>
          <a:xfrm>
            <a:off x="0" y="324384"/>
            <a:ext cx="4851136" cy="8437374"/>
          </a:xfrm>
          <a:prstGeom prst="rect">
            <a:avLst/>
          </a:prstGeom>
          <a:noFill/>
        </p:spPr>
        <p:txBody>
          <a:bodyPr wrap="square" rtlCol="0">
            <a:spAutoFit/>
          </a:bodyPr>
          <a:lstStyle/>
          <a:p>
            <a:pPr>
              <a:lnSpc>
                <a:spcPct val="150000"/>
              </a:lnSpc>
            </a:pPr>
            <a:r>
              <a:rPr lang="pt-BR" sz="2800" b="1" dirty="0">
                <a:solidFill>
                  <a:schemeClr val="bg1"/>
                </a:solidFill>
              </a:rPr>
              <a:t>Douglas Falcão – Guitarrista </a:t>
            </a:r>
          </a:p>
          <a:p>
            <a:pPr>
              <a:lnSpc>
                <a:spcPct val="150000"/>
              </a:lnSpc>
            </a:pPr>
            <a:endParaRPr lang="pt-BR" sz="2400" dirty="0">
              <a:solidFill>
                <a:schemeClr val="bg1"/>
              </a:solidFill>
            </a:endParaRPr>
          </a:p>
          <a:p>
            <a:pPr>
              <a:lnSpc>
                <a:spcPct val="150000"/>
              </a:lnSpc>
            </a:pPr>
            <a:r>
              <a:rPr lang="pt-BR" sz="2400" dirty="0">
                <a:solidFill>
                  <a:schemeClr val="bg1"/>
                </a:solidFill>
              </a:rPr>
              <a:t>Iniciou na música tocando contra baixo com amigos, </a:t>
            </a:r>
          </a:p>
          <a:p>
            <a:pPr>
              <a:lnSpc>
                <a:spcPct val="150000"/>
              </a:lnSpc>
            </a:pPr>
            <a:r>
              <a:rPr lang="pt-BR" sz="2400" dirty="0">
                <a:solidFill>
                  <a:schemeClr val="bg1"/>
                </a:solidFill>
              </a:rPr>
              <a:t>depois migrou para o </a:t>
            </a:r>
          </a:p>
          <a:p>
            <a:pPr>
              <a:lnSpc>
                <a:spcPct val="150000"/>
              </a:lnSpc>
            </a:pPr>
            <a:r>
              <a:rPr lang="pt-BR" sz="2400" dirty="0">
                <a:solidFill>
                  <a:schemeClr val="bg1"/>
                </a:solidFill>
              </a:rPr>
              <a:t>violão e em seguida para a </a:t>
            </a:r>
          </a:p>
          <a:p>
            <a:pPr>
              <a:lnSpc>
                <a:spcPct val="150000"/>
              </a:lnSpc>
            </a:pPr>
            <a:r>
              <a:rPr lang="pt-BR" sz="2400" dirty="0">
                <a:solidFill>
                  <a:schemeClr val="bg1"/>
                </a:solidFill>
              </a:rPr>
              <a:t>guitarra. </a:t>
            </a:r>
          </a:p>
          <a:p>
            <a:pPr>
              <a:lnSpc>
                <a:spcPct val="150000"/>
              </a:lnSpc>
            </a:pPr>
            <a:r>
              <a:rPr lang="pt-BR" sz="2400" dirty="0">
                <a:solidFill>
                  <a:schemeClr val="bg1"/>
                </a:solidFill>
              </a:rPr>
              <a:t>Acadêmico do curso de </a:t>
            </a:r>
          </a:p>
          <a:p>
            <a:pPr>
              <a:lnSpc>
                <a:spcPct val="150000"/>
              </a:lnSpc>
            </a:pPr>
            <a:r>
              <a:rPr lang="pt-BR" sz="2400" dirty="0">
                <a:solidFill>
                  <a:schemeClr val="bg1"/>
                </a:solidFill>
              </a:rPr>
              <a:t>Música da Universidade </a:t>
            </a:r>
          </a:p>
          <a:p>
            <a:pPr>
              <a:lnSpc>
                <a:spcPct val="150000"/>
              </a:lnSpc>
            </a:pPr>
            <a:r>
              <a:rPr lang="pt-BR" sz="2400" dirty="0">
                <a:solidFill>
                  <a:schemeClr val="bg1"/>
                </a:solidFill>
              </a:rPr>
              <a:t>Federal de Roraima, </a:t>
            </a:r>
          </a:p>
          <a:p>
            <a:pPr>
              <a:lnSpc>
                <a:spcPct val="150000"/>
              </a:lnSpc>
            </a:pPr>
            <a:r>
              <a:rPr lang="pt-BR" sz="2400" dirty="0">
                <a:solidFill>
                  <a:schemeClr val="bg1"/>
                </a:solidFill>
              </a:rPr>
              <a:t>Douglas tem o feeling  </a:t>
            </a:r>
          </a:p>
          <a:p>
            <a:pPr>
              <a:lnSpc>
                <a:spcPct val="150000"/>
              </a:lnSpc>
            </a:pPr>
            <a:r>
              <a:rPr lang="pt-BR" sz="2400" dirty="0">
                <a:solidFill>
                  <a:schemeClr val="bg1"/>
                </a:solidFill>
              </a:rPr>
              <a:t>dos grandes guitarristas,</a:t>
            </a:r>
          </a:p>
          <a:p>
            <a:pPr>
              <a:lnSpc>
                <a:spcPct val="150000"/>
              </a:lnSpc>
            </a:pPr>
            <a:r>
              <a:rPr lang="pt-BR" sz="2400" dirty="0">
                <a:solidFill>
                  <a:schemeClr val="bg1"/>
                </a:solidFill>
              </a:rPr>
              <a:t> centrado, demonstra </a:t>
            </a:r>
          </a:p>
          <a:p>
            <a:pPr>
              <a:lnSpc>
                <a:spcPct val="150000"/>
              </a:lnSpc>
            </a:pPr>
            <a:r>
              <a:rPr lang="pt-BR" sz="2400" dirty="0">
                <a:solidFill>
                  <a:schemeClr val="bg1"/>
                </a:solidFill>
              </a:rPr>
              <a:t>técnica e talento em seu instrumento.</a:t>
            </a:r>
          </a:p>
        </p:txBody>
      </p:sp>
    </p:spTree>
    <p:extLst>
      <p:ext uri="{BB962C8B-B14F-4D97-AF65-F5344CB8AC3E}">
        <p14:creationId xmlns:p14="http://schemas.microsoft.com/office/powerpoint/2010/main" val="341714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a:extLst>
              <a:ext uri="{FF2B5EF4-FFF2-40B4-BE49-F238E27FC236}">
                <a16:creationId xmlns:a16="http://schemas.microsoft.com/office/drawing/2014/main" id="{7190885A-1553-46B2-81F9-ED480F09675B}"/>
              </a:ext>
            </a:extLst>
          </p:cNvPr>
          <p:cNvSpPr/>
          <p:nvPr/>
        </p:nvSpPr>
        <p:spPr>
          <a:xfrm>
            <a:off x="0" y="0"/>
            <a:ext cx="6860606" cy="9906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26" name="Retângulo 25">
            <a:extLst>
              <a:ext uri="{FF2B5EF4-FFF2-40B4-BE49-F238E27FC236}">
                <a16:creationId xmlns:a16="http://schemas.microsoft.com/office/drawing/2014/main" id="{BC92A514-0780-4284-889E-029C502E7527}"/>
              </a:ext>
            </a:extLst>
          </p:cNvPr>
          <p:cNvSpPr/>
          <p:nvPr/>
        </p:nvSpPr>
        <p:spPr>
          <a:xfrm flipH="1">
            <a:off x="0" y="413553"/>
            <a:ext cx="6852789" cy="9906000"/>
          </a:xfrm>
          <a:prstGeom prst="rect">
            <a:avLst/>
          </a:prstGeom>
          <a:blipFill dpi="0" rotWithShape="1">
            <a:blip r:embed="rId2">
              <a:alphaModFix amt="0"/>
            </a:blip>
            <a:srcRect/>
            <a:stretch>
              <a:fillRect l="-34000" r="-72000" b="-2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 name="Imagem 3">
            <a:extLst>
              <a:ext uri="{FF2B5EF4-FFF2-40B4-BE49-F238E27FC236}">
                <a16:creationId xmlns:a16="http://schemas.microsoft.com/office/drawing/2014/main" id="{C4676505-EB6B-4450-889B-81008E9D1E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130" y="661823"/>
            <a:ext cx="5534526" cy="3688243"/>
          </a:xfrm>
          <a:prstGeom prst="rect">
            <a:avLst/>
          </a:prstGeom>
        </p:spPr>
      </p:pic>
      <p:sp>
        <p:nvSpPr>
          <p:cNvPr id="17" name="CaixaDeTexto 16">
            <a:extLst>
              <a:ext uri="{FF2B5EF4-FFF2-40B4-BE49-F238E27FC236}">
                <a16:creationId xmlns:a16="http://schemas.microsoft.com/office/drawing/2014/main" id="{28A21772-CA39-4E4F-92F5-5028198155D2}"/>
              </a:ext>
            </a:extLst>
          </p:cNvPr>
          <p:cNvSpPr txBox="1"/>
          <p:nvPr/>
        </p:nvSpPr>
        <p:spPr>
          <a:xfrm>
            <a:off x="1233633" y="4684787"/>
            <a:ext cx="4685903" cy="4559390"/>
          </a:xfrm>
          <a:prstGeom prst="rect">
            <a:avLst/>
          </a:prstGeom>
          <a:noFill/>
        </p:spPr>
        <p:txBody>
          <a:bodyPr wrap="square" rtlCol="0">
            <a:spAutoFit/>
          </a:bodyPr>
          <a:lstStyle/>
          <a:p>
            <a:pPr>
              <a:lnSpc>
                <a:spcPct val="150000"/>
              </a:lnSpc>
            </a:pPr>
            <a:r>
              <a:rPr lang="pt-BR" sz="2800" b="1" dirty="0">
                <a:solidFill>
                  <a:schemeClr val="bg1"/>
                </a:solidFill>
              </a:rPr>
              <a:t>Dário Falcão – Baixista </a:t>
            </a:r>
          </a:p>
          <a:p>
            <a:pPr>
              <a:lnSpc>
                <a:spcPct val="150000"/>
              </a:lnSpc>
            </a:pPr>
            <a:r>
              <a:rPr lang="pt-BR" sz="2400" dirty="0">
                <a:solidFill>
                  <a:schemeClr val="bg1"/>
                </a:solidFill>
              </a:rPr>
              <a:t>Cercado pela música desde a infância, apaixonou-se pelo som do baixo  assumindo o instrumento desde o inicio da banda. Tem um excelente grau de conhecimento musical gostando de fazer sua própria interpretação nas músicas.</a:t>
            </a:r>
          </a:p>
        </p:txBody>
      </p:sp>
      <p:sp>
        <p:nvSpPr>
          <p:cNvPr id="6" name="Retângulo 5">
            <a:extLst>
              <a:ext uri="{FF2B5EF4-FFF2-40B4-BE49-F238E27FC236}">
                <a16:creationId xmlns:a16="http://schemas.microsoft.com/office/drawing/2014/main" id="{AA34F434-9000-4AB9-9BA8-3D40F54CFE1A}"/>
              </a:ext>
            </a:extLst>
          </p:cNvPr>
          <p:cNvSpPr/>
          <p:nvPr/>
        </p:nvSpPr>
        <p:spPr>
          <a:xfrm flipH="1">
            <a:off x="550921" y="661823"/>
            <a:ext cx="5750945" cy="3887956"/>
          </a:xfrm>
          <a:prstGeom prst="rect">
            <a:avLst/>
          </a:prstGeom>
          <a:gradFill flip="none" rotWithShape="1">
            <a:gsLst>
              <a:gs pos="30000">
                <a:schemeClr val="tx1">
                  <a:alpha val="0"/>
                </a:schemeClr>
              </a:gs>
              <a:gs pos="53000">
                <a:schemeClr val="tx1">
                  <a:alpha val="54000"/>
                </a:schemeClr>
              </a:gs>
              <a:gs pos="72000">
                <a:schemeClr val="tx1"/>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8744995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a:extLst>
              <a:ext uri="{FF2B5EF4-FFF2-40B4-BE49-F238E27FC236}">
                <a16:creationId xmlns:a16="http://schemas.microsoft.com/office/drawing/2014/main" id="{7190885A-1553-46B2-81F9-ED480F09675B}"/>
              </a:ext>
            </a:extLst>
          </p:cNvPr>
          <p:cNvSpPr/>
          <p:nvPr/>
        </p:nvSpPr>
        <p:spPr>
          <a:xfrm>
            <a:off x="0" y="0"/>
            <a:ext cx="6858000" cy="9906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26" name="Retângulo 25">
            <a:extLst>
              <a:ext uri="{FF2B5EF4-FFF2-40B4-BE49-F238E27FC236}">
                <a16:creationId xmlns:a16="http://schemas.microsoft.com/office/drawing/2014/main" id="{BC92A514-0780-4284-889E-029C502E7527}"/>
              </a:ext>
            </a:extLst>
          </p:cNvPr>
          <p:cNvSpPr/>
          <p:nvPr/>
        </p:nvSpPr>
        <p:spPr>
          <a:xfrm flipH="1">
            <a:off x="2606" y="-19584"/>
            <a:ext cx="6852789" cy="9906000"/>
          </a:xfrm>
          <a:prstGeom prst="rect">
            <a:avLst/>
          </a:prstGeom>
          <a:blipFill dpi="0" rotWithShape="1">
            <a:blip r:embed="rId2">
              <a:alphaModFix amt="0"/>
            </a:blip>
            <a:srcRect/>
            <a:stretch>
              <a:fillRect l="-34000" r="-72000" b="-2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Imagem 1" descr="Uma imagem contendo pessoa, no interior, homem, mesa&#10;&#10;Descrição gerada automaticamente">
            <a:extLst>
              <a:ext uri="{FF2B5EF4-FFF2-40B4-BE49-F238E27FC236}">
                <a16:creationId xmlns:a16="http://schemas.microsoft.com/office/drawing/2014/main" id="{77F3560E-D6A3-488C-A2FF-8E94DC3189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91" y="5211460"/>
            <a:ext cx="6785419" cy="4570214"/>
          </a:xfrm>
          <a:prstGeom prst="rect">
            <a:avLst/>
          </a:prstGeom>
        </p:spPr>
      </p:pic>
      <p:sp>
        <p:nvSpPr>
          <p:cNvPr id="6" name="Retângulo 5">
            <a:extLst>
              <a:ext uri="{FF2B5EF4-FFF2-40B4-BE49-F238E27FC236}">
                <a16:creationId xmlns:a16="http://schemas.microsoft.com/office/drawing/2014/main" id="{AA34F434-9000-4AB9-9BA8-3D40F54CFE1A}"/>
              </a:ext>
            </a:extLst>
          </p:cNvPr>
          <p:cNvSpPr/>
          <p:nvPr/>
        </p:nvSpPr>
        <p:spPr>
          <a:xfrm flipH="1">
            <a:off x="2606" y="5211460"/>
            <a:ext cx="6852788" cy="4570214"/>
          </a:xfrm>
          <a:prstGeom prst="rect">
            <a:avLst/>
          </a:prstGeom>
          <a:gradFill flip="none" rotWithShape="1">
            <a:gsLst>
              <a:gs pos="30000">
                <a:schemeClr val="tx1">
                  <a:alpha val="0"/>
                </a:schemeClr>
              </a:gs>
              <a:gs pos="44000">
                <a:schemeClr val="tx1">
                  <a:alpha val="54000"/>
                </a:schemeClr>
              </a:gs>
              <a:gs pos="70000">
                <a:schemeClr val="tx1"/>
              </a:gs>
            </a:gsLst>
            <a:path path="circle">
              <a:fillToRect l="50000" t="50000" r="50000" b="50000"/>
            </a:path>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dirty="0"/>
          </a:p>
        </p:txBody>
      </p:sp>
      <p:sp>
        <p:nvSpPr>
          <p:cNvPr id="3" name="CaixaDeTexto 2">
            <a:extLst>
              <a:ext uri="{FF2B5EF4-FFF2-40B4-BE49-F238E27FC236}">
                <a16:creationId xmlns:a16="http://schemas.microsoft.com/office/drawing/2014/main" id="{05819F1D-500A-428C-8CE8-53F9D41CB1C9}"/>
              </a:ext>
            </a:extLst>
          </p:cNvPr>
          <p:cNvSpPr txBox="1"/>
          <p:nvPr/>
        </p:nvSpPr>
        <p:spPr>
          <a:xfrm>
            <a:off x="154002" y="42353"/>
            <a:ext cx="6547378" cy="6221383"/>
          </a:xfrm>
          <a:prstGeom prst="rect">
            <a:avLst/>
          </a:prstGeom>
          <a:noFill/>
        </p:spPr>
        <p:txBody>
          <a:bodyPr wrap="square" rtlCol="0">
            <a:spAutoFit/>
          </a:bodyPr>
          <a:lstStyle/>
          <a:p>
            <a:pPr algn="ctr">
              <a:lnSpc>
                <a:spcPct val="150000"/>
              </a:lnSpc>
            </a:pPr>
            <a:r>
              <a:rPr lang="pt-BR" sz="2800" b="1" dirty="0">
                <a:solidFill>
                  <a:schemeClr val="bg1"/>
                </a:solidFill>
              </a:rPr>
              <a:t>Falcão – Guitarrista</a:t>
            </a:r>
          </a:p>
          <a:p>
            <a:pPr algn="ctr">
              <a:lnSpc>
                <a:spcPct val="150000"/>
              </a:lnSpc>
            </a:pPr>
            <a:r>
              <a:rPr lang="pt-BR" sz="2400" dirty="0">
                <a:solidFill>
                  <a:schemeClr val="bg1"/>
                </a:solidFill>
              </a:rPr>
              <a:t>A música faz parte de sua formação pessoal, iniciou no violão popular, nas rodas de amigos, passou pelo conservatório de música da Universidade Federal do Amazonas, mas teve um longo hiato como músico, para estudar Biologia, trabalhar e educar os filhos,  até que decidiu forma a banda com os filhos já adolescentes.  Falcão é Instrumentista ímpar, que aplica conceitos e técnicas de violão ao tocar guitarra, criando um efeito melódico de preenchimento harmônico.  </a:t>
            </a:r>
          </a:p>
        </p:txBody>
      </p:sp>
    </p:spTree>
    <p:extLst>
      <p:ext uri="{BB962C8B-B14F-4D97-AF65-F5344CB8AC3E}">
        <p14:creationId xmlns:p14="http://schemas.microsoft.com/office/powerpoint/2010/main" val="1264583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a:extLst>
              <a:ext uri="{FF2B5EF4-FFF2-40B4-BE49-F238E27FC236}">
                <a16:creationId xmlns:a16="http://schemas.microsoft.com/office/drawing/2014/main" id="{7190885A-1553-46B2-81F9-ED480F09675B}"/>
              </a:ext>
            </a:extLst>
          </p:cNvPr>
          <p:cNvSpPr/>
          <p:nvPr/>
        </p:nvSpPr>
        <p:spPr>
          <a:xfrm>
            <a:off x="0" y="0"/>
            <a:ext cx="6858000" cy="9906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26" name="Retângulo 25">
            <a:extLst>
              <a:ext uri="{FF2B5EF4-FFF2-40B4-BE49-F238E27FC236}">
                <a16:creationId xmlns:a16="http://schemas.microsoft.com/office/drawing/2014/main" id="{BC92A514-0780-4284-889E-029C502E7527}"/>
              </a:ext>
            </a:extLst>
          </p:cNvPr>
          <p:cNvSpPr/>
          <p:nvPr/>
        </p:nvSpPr>
        <p:spPr>
          <a:xfrm flipH="1">
            <a:off x="15634" y="0"/>
            <a:ext cx="6852789" cy="9906000"/>
          </a:xfrm>
          <a:prstGeom prst="rect">
            <a:avLst/>
          </a:prstGeom>
          <a:blipFill dpi="0" rotWithShape="1">
            <a:blip r:embed="rId2">
              <a:alphaModFix amt="0"/>
            </a:blip>
            <a:srcRect/>
            <a:stretch>
              <a:fillRect l="-34000" r="-72000" b="-2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Elipse 6">
            <a:extLst>
              <a:ext uri="{FF2B5EF4-FFF2-40B4-BE49-F238E27FC236}">
                <a16:creationId xmlns:a16="http://schemas.microsoft.com/office/drawing/2014/main" id="{D55A37A2-F939-4193-AE30-725EEAE6B6CC}"/>
              </a:ext>
            </a:extLst>
          </p:cNvPr>
          <p:cNvSpPr/>
          <p:nvPr/>
        </p:nvSpPr>
        <p:spPr>
          <a:xfrm>
            <a:off x="1467853" y="0"/>
            <a:ext cx="5374508" cy="3315841"/>
          </a:xfrm>
          <a:prstGeom prst="ellipse">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AA34F434-9000-4AB9-9BA8-3D40F54CFE1A}"/>
              </a:ext>
            </a:extLst>
          </p:cNvPr>
          <p:cNvSpPr/>
          <p:nvPr/>
        </p:nvSpPr>
        <p:spPr>
          <a:xfrm>
            <a:off x="2550695" y="0"/>
            <a:ext cx="4291666" cy="9906000"/>
          </a:xfrm>
          <a:prstGeom prst="rect">
            <a:avLst/>
          </a:prstGeom>
          <a:gradFill>
            <a:gsLst>
              <a:gs pos="33000">
                <a:schemeClr val="tx1">
                  <a:alpha val="0"/>
                </a:schemeClr>
              </a:gs>
              <a:gs pos="53000">
                <a:schemeClr val="tx1">
                  <a:alpha val="54000"/>
                </a:schemeClr>
              </a:gs>
              <a:gs pos="62000">
                <a:schemeClr val="tx1"/>
              </a:gs>
            </a:gsLst>
            <a:lin ang="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dirty="0"/>
          </a:p>
        </p:txBody>
      </p:sp>
      <p:pic>
        <p:nvPicPr>
          <p:cNvPr id="19" name="Imagem 18" descr="Grupo de pessoas em pé lado a lado&#10;&#10;Descrição gerada automaticamente">
            <a:extLst>
              <a:ext uri="{FF2B5EF4-FFF2-40B4-BE49-F238E27FC236}">
                <a16:creationId xmlns:a16="http://schemas.microsoft.com/office/drawing/2014/main" id="{BBB3A2D8-D70E-4D8F-AD73-FC798F04604E}"/>
              </a:ext>
            </a:extLst>
          </p:cNvPr>
          <p:cNvPicPr>
            <a:picLocks noChangeAspect="1"/>
          </p:cNvPicPr>
          <p:nvPr/>
        </p:nvPicPr>
        <p:blipFill rotWithShape="1">
          <a:blip r:embed="rId3">
            <a:extLst>
              <a:ext uri="{28A0092B-C50C-407E-A947-70E740481C1C}">
                <a14:useLocalDpi xmlns:a14="http://schemas.microsoft.com/office/drawing/2010/main" val="0"/>
              </a:ext>
            </a:extLst>
          </a:blip>
          <a:srcRect l="28351" t="22103" r="46667"/>
          <a:stretch/>
        </p:blipFill>
        <p:spPr>
          <a:xfrm>
            <a:off x="48496" y="0"/>
            <a:ext cx="4397191" cy="9906000"/>
          </a:xfrm>
          <a:prstGeom prst="rect">
            <a:avLst/>
          </a:prstGeom>
          <a:ln>
            <a:noFill/>
          </a:ln>
          <a:effectLst>
            <a:softEdge rad="0"/>
          </a:effectLst>
        </p:spPr>
      </p:pic>
      <p:sp>
        <p:nvSpPr>
          <p:cNvPr id="20" name="Retângulo 19">
            <a:extLst>
              <a:ext uri="{FF2B5EF4-FFF2-40B4-BE49-F238E27FC236}">
                <a16:creationId xmlns:a16="http://schemas.microsoft.com/office/drawing/2014/main" id="{97F51B1A-65D4-416C-91B6-7671130DD532}"/>
              </a:ext>
            </a:extLst>
          </p:cNvPr>
          <p:cNvSpPr/>
          <p:nvPr/>
        </p:nvSpPr>
        <p:spPr>
          <a:xfrm rot="5400000">
            <a:off x="-627257" y="2485242"/>
            <a:ext cx="9925584" cy="4955101"/>
          </a:xfrm>
          <a:prstGeom prst="rect">
            <a:avLst/>
          </a:prstGeom>
          <a:gradFill flip="none" rotWithShape="1">
            <a:gsLst>
              <a:gs pos="15000">
                <a:schemeClr val="tx1">
                  <a:alpha val="0"/>
                </a:schemeClr>
              </a:gs>
              <a:gs pos="37000">
                <a:schemeClr val="tx1"/>
              </a:gs>
              <a:gs pos="67000">
                <a:schemeClr val="tx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2" name="Retângulo 21">
            <a:extLst>
              <a:ext uri="{FF2B5EF4-FFF2-40B4-BE49-F238E27FC236}">
                <a16:creationId xmlns:a16="http://schemas.microsoft.com/office/drawing/2014/main" id="{EAA11CE3-7343-4B69-AAC9-578C848F660B}"/>
              </a:ext>
            </a:extLst>
          </p:cNvPr>
          <p:cNvSpPr/>
          <p:nvPr/>
        </p:nvSpPr>
        <p:spPr>
          <a:xfrm rot="10800000">
            <a:off x="10421" y="5751095"/>
            <a:ext cx="6852789" cy="4174490"/>
          </a:xfrm>
          <a:prstGeom prst="rect">
            <a:avLst/>
          </a:prstGeom>
          <a:gradFill flip="none" rotWithShape="1">
            <a:gsLst>
              <a:gs pos="15000">
                <a:schemeClr val="tx1">
                  <a:alpha val="0"/>
                </a:schemeClr>
              </a:gs>
              <a:gs pos="37000">
                <a:schemeClr val="tx1"/>
              </a:gs>
              <a:gs pos="67000">
                <a:schemeClr val="tx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0" name="CaixaDeTexto 9">
            <a:extLst>
              <a:ext uri="{FF2B5EF4-FFF2-40B4-BE49-F238E27FC236}">
                <a16:creationId xmlns:a16="http://schemas.microsoft.com/office/drawing/2014/main" id="{C3ABC5BD-F6B8-48E7-B400-BD6E9F504B5D}"/>
              </a:ext>
            </a:extLst>
          </p:cNvPr>
          <p:cNvSpPr txBox="1"/>
          <p:nvPr/>
        </p:nvSpPr>
        <p:spPr>
          <a:xfrm>
            <a:off x="2686057" y="301179"/>
            <a:ext cx="3972815" cy="9083705"/>
          </a:xfrm>
          <a:prstGeom prst="rect">
            <a:avLst/>
          </a:prstGeom>
          <a:noFill/>
        </p:spPr>
        <p:txBody>
          <a:bodyPr wrap="square" rtlCol="0">
            <a:spAutoFit/>
          </a:bodyPr>
          <a:lstStyle/>
          <a:p>
            <a:pPr algn="r">
              <a:lnSpc>
                <a:spcPct val="150000"/>
              </a:lnSpc>
            </a:pPr>
            <a:r>
              <a:rPr lang="pt-BR" sz="2800" b="1" dirty="0" err="1">
                <a:solidFill>
                  <a:schemeClr val="bg1"/>
                </a:solidFill>
              </a:rPr>
              <a:t>Ernandes</a:t>
            </a:r>
            <a:r>
              <a:rPr lang="pt-BR" sz="2800" b="1" dirty="0">
                <a:solidFill>
                  <a:schemeClr val="bg1"/>
                </a:solidFill>
              </a:rPr>
              <a:t> Dantas – Vacais</a:t>
            </a:r>
          </a:p>
          <a:p>
            <a:pPr algn="r">
              <a:lnSpc>
                <a:spcPct val="150000"/>
              </a:lnSpc>
            </a:pPr>
            <a:endParaRPr lang="pt-BR" sz="2800" b="1" dirty="0">
              <a:solidFill>
                <a:schemeClr val="bg1"/>
              </a:solidFill>
            </a:endParaRPr>
          </a:p>
          <a:p>
            <a:pPr algn="r">
              <a:lnSpc>
                <a:spcPct val="150000"/>
              </a:lnSpc>
            </a:pPr>
            <a:r>
              <a:rPr lang="pt-BR" sz="2400" dirty="0">
                <a:solidFill>
                  <a:schemeClr val="bg1"/>
                </a:solidFill>
              </a:rPr>
              <a:t>Com um histórico recheado de eventos, projetos culturais e sociais, </a:t>
            </a:r>
            <a:r>
              <a:rPr lang="pt-BR" sz="2400" dirty="0" err="1">
                <a:solidFill>
                  <a:schemeClr val="bg1"/>
                </a:solidFill>
              </a:rPr>
              <a:t>Ernandes</a:t>
            </a:r>
            <a:r>
              <a:rPr lang="pt-BR" sz="2400" dirty="0">
                <a:solidFill>
                  <a:schemeClr val="bg1"/>
                </a:solidFill>
              </a:rPr>
              <a:t> embarcou na Banda Carta na Manga, assumindo os vocais e injetando novas ideias,  resultantes da sua vasta experiência no meio artístico de Roraima.</a:t>
            </a:r>
          </a:p>
          <a:p>
            <a:pPr algn="r">
              <a:lnSpc>
                <a:spcPct val="150000"/>
              </a:lnSpc>
            </a:pPr>
            <a:r>
              <a:rPr lang="pt-BR" sz="2400" dirty="0">
                <a:solidFill>
                  <a:schemeClr val="bg1"/>
                </a:solidFill>
              </a:rPr>
              <a:t>Com técnica voz marcante, o vocalista conduz a banda como um </a:t>
            </a:r>
            <a:r>
              <a:rPr lang="pt-BR" sz="2400" dirty="0" err="1">
                <a:solidFill>
                  <a:schemeClr val="bg1"/>
                </a:solidFill>
              </a:rPr>
              <a:t>frontman</a:t>
            </a:r>
            <a:r>
              <a:rPr lang="pt-BR" sz="2400" dirty="0">
                <a:solidFill>
                  <a:schemeClr val="bg1"/>
                </a:solidFill>
              </a:rPr>
              <a:t> experiente e capaz de levantar qualquer público. </a:t>
            </a:r>
          </a:p>
        </p:txBody>
      </p:sp>
    </p:spTree>
    <p:extLst>
      <p:ext uri="{BB962C8B-B14F-4D97-AF65-F5344CB8AC3E}">
        <p14:creationId xmlns:p14="http://schemas.microsoft.com/office/powerpoint/2010/main" val="414700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a:extLst>
              <a:ext uri="{FF2B5EF4-FFF2-40B4-BE49-F238E27FC236}">
                <a16:creationId xmlns:a16="http://schemas.microsoft.com/office/drawing/2014/main" id="{7190885A-1553-46B2-81F9-ED480F09675B}"/>
              </a:ext>
            </a:extLst>
          </p:cNvPr>
          <p:cNvSpPr/>
          <p:nvPr/>
        </p:nvSpPr>
        <p:spPr>
          <a:xfrm>
            <a:off x="0" y="0"/>
            <a:ext cx="6858000" cy="9906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26" name="Retângulo 25">
            <a:extLst>
              <a:ext uri="{FF2B5EF4-FFF2-40B4-BE49-F238E27FC236}">
                <a16:creationId xmlns:a16="http://schemas.microsoft.com/office/drawing/2014/main" id="{BC92A514-0780-4284-889E-029C502E7527}"/>
              </a:ext>
            </a:extLst>
          </p:cNvPr>
          <p:cNvSpPr/>
          <p:nvPr/>
        </p:nvSpPr>
        <p:spPr>
          <a:xfrm flipH="1">
            <a:off x="2606" y="-19584"/>
            <a:ext cx="6852789" cy="9906000"/>
          </a:xfrm>
          <a:prstGeom prst="rect">
            <a:avLst/>
          </a:prstGeom>
          <a:blipFill dpi="0" rotWithShape="1">
            <a:blip r:embed="rId2">
              <a:alphaModFix amt="0"/>
            </a:blip>
            <a:srcRect/>
            <a:stretch>
              <a:fillRect l="-34000" r="-72000" b="-2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9" name="Imagem 18" descr="Homens com violão&#10;&#10;Descrição gerada automaticamente">
            <a:extLst>
              <a:ext uri="{FF2B5EF4-FFF2-40B4-BE49-F238E27FC236}">
                <a16:creationId xmlns:a16="http://schemas.microsoft.com/office/drawing/2014/main" id="{C74C0993-C02D-491B-A64B-1F6055E784A7}"/>
              </a:ext>
            </a:extLst>
          </p:cNvPr>
          <p:cNvPicPr>
            <a:picLocks noChangeAspect="1"/>
          </p:cNvPicPr>
          <p:nvPr/>
        </p:nvPicPr>
        <p:blipFill rotWithShape="1">
          <a:blip r:embed="rId3">
            <a:extLst>
              <a:ext uri="{28A0092B-C50C-407E-A947-70E740481C1C}">
                <a14:useLocalDpi xmlns:a14="http://schemas.microsoft.com/office/drawing/2010/main" val="0"/>
              </a:ext>
            </a:extLst>
          </a:blip>
          <a:srcRect l="58215" t="19287" r="26769" b="11471"/>
          <a:stretch/>
        </p:blipFill>
        <p:spPr>
          <a:xfrm>
            <a:off x="-1" y="19584"/>
            <a:ext cx="2839453" cy="9819772"/>
          </a:xfrm>
          <a:prstGeom prst="rect">
            <a:avLst/>
          </a:prstGeom>
        </p:spPr>
      </p:pic>
      <p:sp>
        <p:nvSpPr>
          <p:cNvPr id="21" name="Retângulo 20">
            <a:extLst>
              <a:ext uri="{FF2B5EF4-FFF2-40B4-BE49-F238E27FC236}">
                <a16:creationId xmlns:a16="http://schemas.microsoft.com/office/drawing/2014/main" id="{46829724-E4E8-47EB-AE65-CB8A868EC9AD}"/>
              </a:ext>
            </a:extLst>
          </p:cNvPr>
          <p:cNvSpPr/>
          <p:nvPr/>
        </p:nvSpPr>
        <p:spPr>
          <a:xfrm rot="5400000">
            <a:off x="-1231397" y="1881102"/>
            <a:ext cx="9925584" cy="6163381"/>
          </a:xfrm>
          <a:prstGeom prst="rect">
            <a:avLst/>
          </a:prstGeom>
          <a:gradFill flip="none" rotWithShape="1">
            <a:gsLst>
              <a:gs pos="15000">
                <a:schemeClr val="tx1">
                  <a:alpha val="0"/>
                </a:schemeClr>
              </a:gs>
              <a:gs pos="35000">
                <a:schemeClr val="tx1"/>
              </a:gs>
              <a:gs pos="67000">
                <a:schemeClr val="tx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3" name="Retângulo 22">
            <a:extLst>
              <a:ext uri="{FF2B5EF4-FFF2-40B4-BE49-F238E27FC236}">
                <a16:creationId xmlns:a16="http://schemas.microsoft.com/office/drawing/2014/main" id="{E10CA8E5-F761-43F5-8719-FD1DD5FBFF4E}"/>
              </a:ext>
            </a:extLst>
          </p:cNvPr>
          <p:cNvSpPr/>
          <p:nvPr/>
        </p:nvSpPr>
        <p:spPr>
          <a:xfrm rot="10800000">
            <a:off x="10421" y="5751095"/>
            <a:ext cx="6852789" cy="4174490"/>
          </a:xfrm>
          <a:prstGeom prst="rect">
            <a:avLst/>
          </a:prstGeom>
          <a:gradFill flip="none" rotWithShape="1">
            <a:gsLst>
              <a:gs pos="15000">
                <a:schemeClr val="tx1">
                  <a:alpha val="0"/>
                </a:schemeClr>
              </a:gs>
              <a:gs pos="37000">
                <a:schemeClr val="tx1"/>
              </a:gs>
              <a:gs pos="67000">
                <a:schemeClr val="tx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5" name="CaixaDeTexto 24">
            <a:extLst>
              <a:ext uri="{FF2B5EF4-FFF2-40B4-BE49-F238E27FC236}">
                <a16:creationId xmlns:a16="http://schemas.microsoft.com/office/drawing/2014/main" id="{9D91A837-E2A3-461E-B912-048EF329410A}"/>
              </a:ext>
            </a:extLst>
          </p:cNvPr>
          <p:cNvSpPr txBox="1"/>
          <p:nvPr/>
        </p:nvSpPr>
        <p:spPr>
          <a:xfrm>
            <a:off x="2708422" y="1720906"/>
            <a:ext cx="3972815" cy="7421712"/>
          </a:xfrm>
          <a:prstGeom prst="rect">
            <a:avLst/>
          </a:prstGeom>
          <a:noFill/>
        </p:spPr>
        <p:txBody>
          <a:bodyPr wrap="square" rtlCol="0">
            <a:spAutoFit/>
          </a:bodyPr>
          <a:lstStyle/>
          <a:p>
            <a:pPr algn="r">
              <a:lnSpc>
                <a:spcPct val="150000"/>
              </a:lnSpc>
            </a:pPr>
            <a:r>
              <a:rPr lang="pt-BR" sz="2800" b="1" dirty="0" err="1">
                <a:solidFill>
                  <a:schemeClr val="bg1"/>
                </a:solidFill>
              </a:rPr>
              <a:t>Maju</a:t>
            </a:r>
            <a:r>
              <a:rPr lang="pt-BR" sz="2800" b="1" dirty="0">
                <a:solidFill>
                  <a:schemeClr val="bg1"/>
                </a:solidFill>
              </a:rPr>
              <a:t> – Vacais</a:t>
            </a:r>
          </a:p>
          <a:p>
            <a:pPr algn="r">
              <a:lnSpc>
                <a:spcPct val="150000"/>
              </a:lnSpc>
            </a:pPr>
            <a:endParaRPr lang="pt-BR" sz="2800" b="1" dirty="0">
              <a:solidFill>
                <a:schemeClr val="bg1"/>
              </a:solidFill>
            </a:endParaRPr>
          </a:p>
          <a:p>
            <a:pPr algn="r">
              <a:lnSpc>
                <a:spcPct val="150000"/>
              </a:lnSpc>
            </a:pPr>
            <a:r>
              <a:rPr lang="pt-BR" sz="2400" dirty="0" err="1">
                <a:solidFill>
                  <a:schemeClr val="bg1"/>
                </a:solidFill>
              </a:rPr>
              <a:t>Maju</a:t>
            </a:r>
            <a:r>
              <a:rPr lang="pt-BR" sz="2400" dirty="0">
                <a:solidFill>
                  <a:schemeClr val="bg1"/>
                </a:solidFill>
              </a:rPr>
              <a:t> trouxe para a banda muito mais que a presença feminina, ela consegue imprimir uma personalidade musical típica da juventude, interpretando clássicos do MPB e do Rock.</a:t>
            </a:r>
          </a:p>
          <a:p>
            <a:pPr algn="r">
              <a:lnSpc>
                <a:spcPct val="150000"/>
              </a:lnSpc>
            </a:pPr>
            <a:r>
              <a:rPr lang="pt-BR" sz="2400" dirty="0">
                <a:solidFill>
                  <a:schemeClr val="bg1"/>
                </a:solidFill>
              </a:rPr>
              <a:t>Sua identificação com o estilo Carta na Manga , foi imediata, aceitou o convite e agora faz parte da história da banda. </a:t>
            </a:r>
          </a:p>
        </p:txBody>
      </p:sp>
    </p:spTree>
    <p:extLst>
      <p:ext uri="{BB962C8B-B14F-4D97-AF65-F5344CB8AC3E}">
        <p14:creationId xmlns:p14="http://schemas.microsoft.com/office/powerpoint/2010/main" val="2012400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a:extLst>
              <a:ext uri="{FF2B5EF4-FFF2-40B4-BE49-F238E27FC236}">
                <a16:creationId xmlns:a16="http://schemas.microsoft.com/office/drawing/2014/main" id="{7190885A-1553-46B2-81F9-ED480F09675B}"/>
              </a:ext>
            </a:extLst>
          </p:cNvPr>
          <p:cNvSpPr/>
          <p:nvPr/>
        </p:nvSpPr>
        <p:spPr>
          <a:xfrm>
            <a:off x="0" y="0"/>
            <a:ext cx="6858000" cy="9906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pic>
        <p:nvPicPr>
          <p:cNvPr id="16" name="Imagem 15" descr="Uma imagem contendo luz, tráfego, escuro, aceso&#10;&#10;Descrição gerada automaticamente">
            <a:extLst>
              <a:ext uri="{FF2B5EF4-FFF2-40B4-BE49-F238E27FC236}">
                <a16:creationId xmlns:a16="http://schemas.microsoft.com/office/drawing/2014/main" id="{25EE4887-CC51-4D9E-A405-38DFD4BDF62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1000" b="95667" l="556" r="99028">
                        <a14:foregroundMark x1="2083" y1="91556" x2="33264" y2="88667"/>
                        <a14:foregroundMark x1="33264" y1="88667" x2="94653" y2="91556"/>
                        <a14:foregroundMark x1="94653" y1="91556" x2="96181" y2="91222"/>
                        <a14:foregroundMark x1="98333" y1="71556" x2="99097" y2="82556"/>
                        <a14:foregroundMark x1="99097" y1="82556" x2="95556" y2="92444"/>
                        <a14:foregroundMark x1="95556" y1="92444" x2="93056" y2="94111"/>
                        <a14:foregroundMark x1="1319" y1="78222" x2="5903" y2="91111"/>
                        <a14:foregroundMark x1="5903" y1="91111" x2="10694" y2="93667"/>
                        <a14:foregroundMark x1="2847" y1="98667" x2="556" y2="86889"/>
                        <a14:foregroundMark x1="556" y1="86889" x2="2847" y2="76556"/>
                        <a14:foregroundMark x1="32153" y1="83222" x2="32431" y2="74444"/>
                        <a14:foregroundMark x1="30069" y1="70222" x2="30069" y2="68222"/>
                        <a14:foregroundMark x1="30417" y1="64444" x2="30069" y2="67556"/>
                        <a14:foregroundMark x1="40833" y1="67667" x2="41250" y2="69222"/>
                        <a14:backgroundMark x1="54097" y1="67333" x2="63750" y2="62111"/>
                        <a14:backgroundMark x1="63750" y1="62111" x2="72083" y2="61444"/>
                        <a14:backgroundMark x1="72083" y1="61444" x2="89167" y2="71222"/>
                        <a14:backgroundMark x1="89167" y1="71222" x2="92569" y2="76111"/>
                        <a14:backgroundMark x1="98819" y1="66111" x2="91458" y2="58444"/>
                        <a14:backgroundMark x1="91458" y1="58444" x2="85486" y2="66667"/>
                        <a14:backgroundMark x1="85486" y1="66667" x2="91806" y2="74000"/>
                        <a14:backgroundMark x1="91806" y1="74000" x2="92569" y2="74000"/>
                        <a14:backgroundMark x1="8889" y1="76111" x2="8889" y2="70667"/>
                        <a14:backgroundMark x1="6806" y1="75667" x2="7292" y2="64444"/>
                        <a14:backgroundMark x1="7292" y1="64444" x2="13472" y2="59000"/>
                        <a14:backgroundMark x1="13472" y1="59000" x2="21667" y2="58222"/>
                        <a14:backgroundMark x1="21667" y1="58222" x2="29514" y2="61778"/>
                        <a14:backgroundMark x1="29514" y1="61778" x2="37153" y2="60222"/>
                        <a14:backgroundMark x1="37153" y1="60222" x2="67014" y2="63111"/>
                        <a14:backgroundMark x1="67014" y1="63111" x2="81806" y2="60333"/>
                        <a14:backgroundMark x1="81806" y1="60333" x2="89653" y2="64889"/>
                        <a14:backgroundMark x1="89653" y1="64889" x2="95139" y2="71778"/>
                        <a14:backgroundMark x1="95139" y1="71778" x2="90069" y2="80778"/>
                        <a14:backgroundMark x1="90069" y1="80778" x2="78194" y2="65333"/>
                        <a14:backgroundMark x1="78194" y1="65333" x2="71181" y2="62333"/>
                        <a14:backgroundMark x1="71181" y1="62333" x2="47222" y2="69889"/>
                        <a14:backgroundMark x1="40917" y1="67612" x2="25069" y2="61889"/>
                        <a14:backgroundMark x1="47222" y1="69889" x2="42231" y2="68087"/>
                        <a14:backgroundMark x1="25069" y1="61889" x2="20000" y2="70667"/>
                        <a14:backgroundMark x1="20000" y1="70667" x2="16181" y2="59778"/>
                        <a14:backgroundMark x1="16181" y1="59778" x2="5000" y2="76556"/>
                        <a14:backgroundMark x1="63264" y1="80333" x2="62986" y2="69889"/>
                      </a14:backgroundRemoval>
                    </a14:imgEffect>
                  </a14:imgLayer>
                </a14:imgProps>
              </a:ext>
              <a:ext uri="{28A0092B-C50C-407E-A947-70E740481C1C}">
                <a14:useLocalDpi xmlns:a14="http://schemas.microsoft.com/office/drawing/2010/main" val="0"/>
              </a:ext>
            </a:extLst>
          </a:blip>
          <a:srcRect t="56889"/>
          <a:stretch/>
        </p:blipFill>
        <p:spPr>
          <a:xfrm>
            <a:off x="0" y="4953000"/>
            <a:ext cx="6858000" cy="1847849"/>
          </a:xfrm>
          <a:prstGeom prst="rect">
            <a:avLst/>
          </a:prstGeom>
        </p:spPr>
      </p:pic>
      <p:pic>
        <p:nvPicPr>
          <p:cNvPr id="5" name="Imagem 4" descr="Grupo de pessoas sentadas e em pé posando para foto&#10;&#10;Descrição gerada automaticamente">
            <a:extLst>
              <a:ext uri="{FF2B5EF4-FFF2-40B4-BE49-F238E27FC236}">
                <a16:creationId xmlns:a16="http://schemas.microsoft.com/office/drawing/2014/main" id="{5F0B71B0-2C8A-42B0-B7AC-3F17E47D7153}"/>
              </a:ext>
            </a:extLst>
          </p:cNvPr>
          <p:cNvPicPr>
            <a:picLocks noChangeAspect="1"/>
          </p:cNvPicPr>
          <p:nvPr/>
        </p:nvPicPr>
        <p:blipFill rotWithShape="1">
          <a:blip r:embed="rId4">
            <a:extLst>
              <a:ext uri="{28A0092B-C50C-407E-A947-70E740481C1C}">
                <a14:useLocalDpi xmlns:a14="http://schemas.microsoft.com/office/drawing/2010/main" val="0"/>
              </a:ext>
            </a:extLst>
          </a:blip>
          <a:srcRect l="4278" t="13586" r="4278"/>
          <a:stretch/>
        </p:blipFill>
        <p:spPr>
          <a:xfrm>
            <a:off x="-19291" y="2360493"/>
            <a:ext cx="6851424" cy="4855874"/>
          </a:xfrm>
          <a:prstGeom prst="rect">
            <a:avLst/>
          </a:prstGeom>
          <a:ln>
            <a:noFill/>
          </a:ln>
          <a:effectLst>
            <a:softEdge rad="112500"/>
          </a:effectLst>
        </p:spPr>
      </p:pic>
      <p:sp>
        <p:nvSpPr>
          <p:cNvPr id="10" name="Retângulo 9">
            <a:extLst>
              <a:ext uri="{FF2B5EF4-FFF2-40B4-BE49-F238E27FC236}">
                <a16:creationId xmlns:a16="http://schemas.microsoft.com/office/drawing/2014/main" id="{65841DB5-6582-4A5D-903B-A1CD7E0FD068}"/>
              </a:ext>
            </a:extLst>
          </p:cNvPr>
          <p:cNvSpPr/>
          <p:nvPr/>
        </p:nvSpPr>
        <p:spPr>
          <a:xfrm>
            <a:off x="14855" y="1025316"/>
            <a:ext cx="6852789" cy="3358068"/>
          </a:xfrm>
          <a:prstGeom prst="rect">
            <a:avLst/>
          </a:prstGeom>
          <a:gradFill flip="none" rotWithShape="1">
            <a:gsLst>
              <a:gs pos="15000">
                <a:schemeClr val="tx1">
                  <a:alpha val="0"/>
                </a:schemeClr>
              </a:gs>
              <a:gs pos="37000">
                <a:schemeClr val="tx1"/>
              </a:gs>
              <a:gs pos="67000">
                <a:schemeClr val="tx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17" name="Agrupar 16">
            <a:extLst>
              <a:ext uri="{FF2B5EF4-FFF2-40B4-BE49-F238E27FC236}">
                <a16:creationId xmlns:a16="http://schemas.microsoft.com/office/drawing/2014/main" id="{1EC966D2-AF1A-48D3-A9AD-A65DDC47922C}"/>
              </a:ext>
            </a:extLst>
          </p:cNvPr>
          <p:cNvGrpSpPr/>
          <p:nvPr/>
        </p:nvGrpSpPr>
        <p:grpSpPr>
          <a:xfrm>
            <a:off x="1127126" y="835609"/>
            <a:ext cx="4603748" cy="2457614"/>
            <a:chOff x="6341599" y="1436652"/>
            <a:chExt cx="2277392" cy="1215738"/>
          </a:xfrm>
        </p:grpSpPr>
        <p:sp>
          <p:nvSpPr>
            <p:cNvPr id="18" name="CaixaDeTexto 17">
              <a:extLst>
                <a:ext uri="{FF2B5EF4-FFF2-40B4-BE49-F238E27FC236}">
                  <a16:creationId xmlns:a16="http://schemas.microsoft.com/office/drawing/2014/main" id="{57279076-BC5E-4CB3-93C0-A6A1A4DBAA0B}"/>
                </a:ext>
              </a:extLst>
            </p:cNvPr>
            <p:cNvSpPr txBox="1"/>
            <p:nvPr/>
          </p:nvSpPr>
          <p:spPr>
            <a:xfrm rot="233329">
              <a:off x="7272337" y="1905815"/>
              <a:ext cx="435312" cy="289278"/>
            </a:xfrm>
            <a:prstGeom prst="rect">
              <a:avLst/>
            </a:prstGeom>
            <a:noFill/>
          </p:spPr>
          <p:txBody>
            <a:bodyPr wrap="none" rtlCol="0">
              <a:spAutoFit/>
            </a:bodyPr>
            <a:lstStyle/>
            <a:p>
              <a:r>
                <a:rPr lang="pt-BR" sz="3200" dirty="0">
                  <a:solidFill>
                    <a:schemeClr val="bg1"/>
                  </a:solidFill>
                  <a:latin typeface="Copperplate Gothic Bold" panose="020E0705020206020404" pitchFamily="34" charset="0"/>
                  <a:cs typeface="Aparajita" panose="020B0604020202020204" pitchFamily="34" charset="0"/>
                </a:rPr>
                <a:t>NA</a:t>
              </a:r>
              <a:endParaRPr lang="pt-BR" sz="3200" dirty="0">
                <a:solidFill>
                  <a:schemeClr val="bg1"/>
                </a:solidFill>
              </a:endParaRPr>
            </a:p>
          </p:txBody>
        </p:sp>
        <p:sp>
          <p:nvSpPr>
            <p:cNvPr id="19" name="CaixaDeTexto 18">
              <a:extLst>
                <a:ext uri="{FF2B5EF4-FFF2-40B4-BE49-F238E27FC236}">
                  <a16:creationId xmlns:a16="http://schemas.microsoft.com/office/drawing/2014/main" id="{11185186-50BA-455C-9988-B734F5E7E94E}"/>
                </a:ext>
              </a:extLst>
            </p:cNvPr>
            <p:cNvSpPr txBox="1"/>
            <p:nvPr/>
          </p:nvSpPr>
          <p:spPr>
            <a:xfrm rot="233329">
              <a:off x="6551900" y="1436652"/>
              <a:ext cx="1858801" cy="593781"/>
            </a:xfrm>
            <a:prstGeom prst="rect">
              <a:avLst/>
            </a:prstGeom>
            <a:noFill/>
          </p:spPr>
          <p:txBody>
            <a:bodyPr wrap="none" rtlCol="0">
              <a:spAutoFit/>
            </a:bodyPr>
            <a:lstStyle/>
            <a:p>
              <a:r>
                <a:rPr lang="pt-BR" sz="7200" dirty="0">
                  <a:solidFill>
                    <a:schemeClr val="bg1"/>
                  </a:solidFill>
                  <a:effectLst>
                    <a:outerShdw blurRad="50800" dist="38100" dir="5400000" algn="t" rotWithShape="0">
                      <a:prstClr val="black">
                        <a:alpha val="40000"/>
                      </a:prstClr>
                    </a:outerShdw>
                  </a:effectLst>
                  <a:latin typeface="Copperplate Gothic Bold" panose="020E0705020206020404" pitchFamily="34" charset="0"/>
                  <a:cs typeface="Aparajita" panose="020B0604020202020204" pitchFamily="34" charset="0"/>
                </a:rPr>
                <a:t>CARTA</a:t>
              </a:r>
            </a:p>
          </p:txBody>
        </p:sp>
        <p:sp>
          <p:nvSpPr>
            <p:cNvPr id="20" name="CaixaDeTexto 19">
              <a:extLst>
                <a:ext uri="{FF2B5EF4-FFF2-40B4-BE49-F238E27FC236}">
                  <a16:creationId xmlns:a16="http://schemas.microsoft.com/office/drawing/2014/main" id="{FDA0D367-AFB2-4084-B9A0-8FDF9B2B3B1B}"/>
                </a:ext>
              </a:extLst>
            </p:cNvPr>
            <p:cNvSpPr txBox="1"/>
            <p:nvPr/>
          </p:nvSpPr>
          <p:spPr>
            <a:xfrm rot="233329">
              <a:off x="6466703" y="2058609"/>
              <a:ext cx="2055523" cy="593781"/>
            </a:xfrm>
            <a:prstGeom prst="rect">
              <a:avLst/>
            </a:prstGeom>
            <a:noFill/>
          </p:spPr>
          <p:txBody>
            <a:bodyPr wrap="none" rtlCol="0">
              <a:spAutoFit/>
            </a:bodyPr>
            <a:lstStyle/>
            <a:p>
              <a:r>
                <a:rPr lang="pt-BR" sz="7200" dirty="0">
                  <a:solidFill>
                    <a:schemeClr val="bg1"/>
                  </a:solidFill>
                  <a:effectLst>
                    <a:outerShdw blurRad="50800" dist="38100" dir="5400000" algn="t" rotWithShape="0">
                      <a:prstClr val="black">
                        <a:alpha val="40000"/>
                      </a:prstClr>
                    </a:outerShdw>
                  </a:effectLst>
                  <a:latin typeface="Copperplate Gothic Bold" panose="020E0705020206020404" pitchFamily="34" charset="0"/>
                  <a:cs typeface="Aparajita" panose="020B0604020202020204" pitchFamily="34" charset="0"/>
                </a:rPr>
                <a:t>MANGA</a:t>
              </a:r>
            </a:p>
          </p:txBody>
        </p:sp>
        <p:sp>
          <p:nvSpPr>
            <p:cNvPr id="21" name="Retângulo 20">
              <a:extLst>
                <a:ext uri="{FF2B5EF4-FFF2-40B4-BE49-F238E27FC236}">
                  <a16:creationId xmlns:a16="http://schemas.microsoft.com/office/drawing/2014/main" id="{53D331DE-5758-4A4A-AA6F-977429E2139E}"/>
                </a:ext>
              </a:extLst>
            </p:cNvPr>
            <p:cNvSpPr/>
            <p:nvPr/>
          </p:nvSpPr>
          <p:spPr>
            <a:xfrm rot="233329">
              <a:off x="7666519" y="2076014"/>
              <a:ext cx="952472" cy="429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200">
                <a:solidFill>
                  <a:schemeClr val="bg1"/>
                </a:solidFill>
              </a:endParaRPr>
            </a:p>
          </p:txBody>
        </p:sp>
        <p:sp>
          <p:nvSpPr>
            <p:cNvPr id="22" name="Retângulo 21">
              <a:extLst>
                <a:ext uri="{FF2B5EF4-FFF2-40B4-BE49-F238E27FC236}">
                  <a16:creationId xmlns:a16="http://schemas.microsoft.com/office/drawing/2014/main" id="{2A8194A1-E48A-4E86-9E37-19D8380ABA61}"/>
                </a:ext>
              </a:extLst>
            </p:cNvPr>
            <p:cNvSpPr/>
            <p:nvPr/>
          </p:nvSpPr>
          <p:spPr>
            <a:xfrm rot="233329">
              <a:off x="6341599" y="1985950"/>
              <a:ext cx="952472" cy="429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3200">
                <a:solidFill>
                  <a:schemeClr val="bg1"/>
                </a:solidFill>
              </a:endParaRPr>
            </a:p>
          </p:txBody>
        </p:sp>
      </p:grpSp>
      <p:sp>
        <p:nvSpPr>
          <p:cNvPr id="24" name="CaixaDeTexto 23">
            <a:extLst>
              <a:ext uri="{FF2B5EF4-FFF2-40B4-BE49-F238E27FC236}">
                <a16:creationId xmlns:a16="http://schemas.microsoft.com/office/drawing/2014/main" id="{7A7DE5A3-C3D9-4472-BEBE-F40C9D5874B6}"/>
              </a:ext>
            </a:extLst>
          </p:cNvPr>
          <p:cNvSpPr txBox="1"/>
          <p:nvPr/>
        </p:nvSpPr>
        <p:spPr>
          <a:xfrm>
            <a:off x="2825361" y="210351"/>
            <a:ext cx="1264566" cy="584775"/>
          </a:xfrm>
          <a:prstGeom prst="rect">
            <a:avLst/>
          </a:prstGeom>
          <a:noFill/>
        </p:spPr>
        <p:txBody>
          <a:bodyPr wrap="square" rtlCol="0">
            <a:spAutoFit/>
          </a:bodyPr>
          <a:lstStyle/>
          <a:p>
            <a:pPr algn="ctr"/>
            <a:r>
              <a:rPr lang="pt-BR" sz="3200" dirty="0">
                <a:solidFill>
                  <a:srgbClr val="FFFF00"/>
                </a:solidFill>
                <a:latin typeface="Agency FB" panose="020B0503020202020204" pitchFamily="34" charset="0"/>
              </a:rPr>
              <a:t>Banda </a:t>
            </a:r>
          </a:p>
        </p:txBody>
      </p:sp>
      <p:sp>
        <p:nvSpPr>
          <p:cNvPr id="33" name="CaixaDeTexto 32">
            <a:extLst>
              <a:ext uri="{FF2B5EF4-FFF2-40B4-BE49-F238E27FC236}">
                <a16:creationId xmlns:a16="http://schemas.microsoft.com/office/drawing/2014/main" id="{EA6A3A25-1FC9-43F7-A39A-5B4D48A1984B}"/>
              </a:ext>
            </a:extLst>
          </p:cNvPr>
          <p:cNvSpPr txBox="1"/>
          <p:nvPr/>
        </p:nvSpPr>
        <p:spPr>
          <a:xfrm>
            <a:off x="314305" y="7843113"/>
            <a:ext cx="6184231" cy="1938992"/>
          </a:xfrm>
          <a:prstGeom prst="rect">
            <a:avLst/>
          </a:prstGeom>
          <a:noFill/>
        </p:spPr>
        <p:txBody>
          <a:bodyPr wrap="square" rtlCol="0">
            <a:spAutoFit/>
          </a:bodyPr>
          <a:lstStyle/>
          <a:p>
            <a:pPr algn="ctr"/>
            <a:r>
              <a:rPr lang="pt-BR" sz="2400" dirty="0">
                <a:solidFill>
                  <a:schemeClr val="bg1"/>
                </a:solidFill>
                <a:effectLst/>
                <a:latin typeface="Calibri" panose="020F0502020204030204" pitchFamily="34" charset="0"/>
              </a:rPr>
              <a:t>Em 2020, com a saída de João Barros, entraram e estreante Márcia </a:t>
            </a:r>
            <a:r>
              <a:rPr lang="pt-BR" sz="2400" dirty="0" err="1">
                <a:solidFill>
                  <a:schemeClr val="bg1"/>
                </a:solidFill>
                <a:effectLst/>
                <a:latin typeface="Calibri" panose="020F0502020204030204" pitchFamily="34" charset="0"/>
              </a:rPr>
              <a:t>Julietee</a:t>
            </a:r>
            <a:r>
              <a:rPr lang="pt-BR" sz="2400" dirty="0">
                <a:solidFill>
                  <a:schemeClr val="bg1"/>
                </a:solidFill>
                <a:effectLst/>
                <a:latin typeface="Calibri" panose="020F0502020204030204" pitchFamily="34" charset="0"/>
              </a:rPr>
              <a:t> o Renomado </a:t>
            </a:r>
            <a:r>
              <a:rPr lang="pt-BR" sz="2400" dirty="0" err="1">
                <a:solidFill>
                  <a:schemeClr val="bg1"/>
                </a:solidFill>
                <a:effectLst/>
                <a:latin typeface="Calibri" panose="020F0502020204030204" pitchFamily="34" charset="0"/>
              </a:rPr>
              <a:t>Ernandes</a:t>
            </a:r>
            <a:r>
              <a:rPr lang="pt-BR" sz="2400" dirty="0">
                <a:solidFill>
                  <a:schemeClr val="bg1"/>
                </a:solidFill>
                <a:effectLst/>
                <a:latin typeface="Calibri" panose="020F0502020204030204" pitchFamily="34" charset="0"/>
              </a:rPr>
              <a:t> Dantas, um Ícone dos movimentos culturais em Roraima.</a:t>
            </a:r>
          </a:p>
          <a:p>
            <a:pPr algn="ctr"/>
            <a:endParaRPr lang="pt-BR" sz="2400" dirty="0">
              <a:solidFill>
                <a:schemeClr val="bg1"/>
              </a:solidFill>
            </a:endParaRPr>
          </a:p>
        </p:txBody>
      </p:sp>
    </p:spTree>
    <p:extLst>
      <p:ext uri="{BB962C8B-B14F-4D97-AF65-F5344CB8AC3E}">
        <p14:creationId xmlns:p14="http://schemas.microsoft.com/office/powerpoint/2010/main" val="1305329289"/>
      </p:ext>
    </p:extLst>
  </p:cSld>
  <p:clrMapOvr>
    <a:masterClrMapping/>
  </p:clrMapOvr>
</p:sld>
</file>

<file path=ppt/theme/theme1.xml><?xml version="1.0" encoding="utf-8"?>
<a:theme xmlns:a="http://schemas.openxmlformats.org/drawingml/2006/main" name="Tema do Office">
  <a:themeElements>
    <a:clrScheme name="Tema do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o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803</TotalTime>
  <Words>799</Words>
  <Application>Microsoft Office PowerPoint</Application>
  <PresentationFormat>Papel A4 (210 x 297 mm)</PresentationFormat>
  <Paragraphs>94</Paragraphs>
  <Slides>17</Slides>
  <Notes>0</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17</vt:i4>
      </vt:variant>
    </vt:vector>
  </HeadingPairs>
  <TitlesOfParts>
    <vt:vector size="24" baseType="lpstr">
      <vt:lpstr>Agency FB</vt:lpstr>
      <vt:lpstr>Aharoni</vt:lpstr>
      <vt:lpstr>Arial</vt:lpstr>
      <vt:lpstr>Calibri</vt:lpstr>
      <vt:lpstr>Calibri Light</vt:lpstr>
      <vt:lpstr>Copperplate Gothic Bold</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Usuario</dc:creator>
  <cp:lastModifiedBy>LENOVO PREMIUM</cp:lastModifiedBy>
  <cp:revision>30</cp:revision>
  <dcterms:created xsi:type="dcterms:W3CDTF">2020-10-16T18:19:24Z</dcterms:created>
  <dcterms:modified xsi:type="dcterms:W3CDTF">2023-11-25T00:18:03Z</dcterms:modified>
</cp:coreProperties>
</file>